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11.jpg"/>
          <p:cNvPicPr>
            <a:picLocks noChangeAspect="1"/>
          </p:cNvPicPr>
          <p:nvPr/>
        </p:nvPicPr>
        <p:blipFill>
          <a:blip r:embed="rId2" cstate="print">
            <a:lum bright="-12000" contrast="71000"/>
          </a:blip>
          <a:stretch>
            <a:fillRect/>
          </a:stretch>
        </p:blipFill>
        <p:spPr>
          <a:xfrm>
            <a:off x="0" y="0"/>
            <a:ext cx="93726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57200" y="533401"/>
            <a:ext cx="838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i="1" dirty="0" smtClean="0">
              <a:latin typeface="Monotype Corsiva" pitchFamily="66" charset="0"/>
            </a:endParaRPr>
          </a:p>
          <a:p>
            <a:pPr algn="ctr"/>
            <a:endParaRPr lang="ru-RU" sz="4800" b="1" i="1" dirty="0" smtClean="0">
              <a:latin typeface="Monotype Corsiva" pitchFamily="66" charset="0"/>
            </a:endParaRPr>
          </a:p>
          <a:p>
            <a:pPr algn="ctr"/>
            <a:r>
              <a:rPr lang="ru-RU" sz="4800" b="1" i="1" dirty="0" smtClean="0">
                <a:latin typeface="Monotype Corsiva" pitchFamily="66" charset="0"/>
              </a:rPr>
              <a:t>Опытно – экспериментальная деятельность в группе ОВЗ «</a:t>
            </a:r>
            <a:r>
              <a:rPr lang="ru-RU" sz="4800" b="1" i="1" dirty="0" err="1" smtClean="0">
                <a:latin typeface="Monotype Corsiva" pitchFamily="66" charset="0"/>
              </a:rPr>
              <a:t>Капитошка</a:t>
            </a:r>
            <a:r>
              <a:rPr lang="ru-RU" sz="4800" b="1" i="1" dirty="0" smtClean="0">
                <a:latin typeface="Monotype Corsiva" pitchFamily="66" charset="0"/>
              </a:rPr>
              <a:t>»</a:t>
            </a:r>
          </a:p>
          <a:p>
            <a:pPr algn="ctr"/>
            <a:endParaRPr lang="ru-RU" sz="4400" b="1" i="1" dirty="0" smtClean="0">
              <a:latin typeface="Monotype Corsiva" pitchFamily="66" charset="0"/>
            </a:endParaRPr>
          </a:p>
          <a:p>
            <a:pPr algn="r"/>
            <a:r>
              <a:rPr lang="ru-RU" sz="2000" b="1" i="1" dirty="0" smtClean="0">
                <a:latin typeface="Monotype Corsiva" pitchFamily="66" charset="0"/>
              </a:rPr>
              <a:t>Подготовила: воспитатель </a:t>
            </a:r>
            <a:r>
              <a:rPr lang="ru-RU" sz="2000" b="1" i="1" dirty="0" err="1" smtClean="0">
                <a:latin typeface="Monotype Corsiva" pitchFamily="66" charset="0"/>
              </a:rPr>
              <a:t>Терманова</a:t>
            </a:r>
            <a:r>
              <a:rPr lang="ru-RU" sz="2000" b="1" i="1" dirty="0" smtClean="0">
                <a:latin typeface="Monotype Corsiva" pitchFamily="66" charset="0"/>
              </a:rPr>
              <a:t> В.В.</a:t>
            </a:r>
          </a:p>
          <a:p>
            <a:pPr algn="r"/>
            <a:endParaRPr lang="ru-RU" sz="2000" b="1" i="1" dirty="0" smtClean="0">
              <a:latin typeface="Monotype Corsiva" pitchFamily="66" charset="0"/>
            </a:endParaRPr>
          </a:p>
          <a:p>
            <a:pPr algn="r"/>
            <a:endParaRPr lang="ru-RU" sz="2000" b="1" i="1" dirty="0" smtClean="0">
              <a:latin typeface="Monotype Corsiva" pitchFamily="66" charset="0"/>
            </a:endParaRPr>
          </a:p>
          <a:p>
            <a:pPr algn="r"/>
            <a:endParaRPr lang="ru-RU" sz="44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685801"/>
            <a:ext cx="784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Gabriola" pitchFamily="82" charset="0"/>
              </a:rPr>
              <a:t>МУНИЦИПАЛЬНОЕ БЮДЖЕТНОЕ ДОШКОЛЬНОЕ ОБРАЗОВАТЕЛЬНОЕ  УЧРЕЖДЕНИЕ ДЕТСКИЙ САД «РАДУГА»</a:t>
            </a:r>
          </a:p>
          <a:p>
            <a:pPr algn="ctr"/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4495800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latin typeface="Monotype Corsiva" pitchFamily="66" charset="0"/>
              </a:rPr>
              <a:t>СПАСИБО ЗА ВНИМАНИЕ!</a:t>
            </a:r>
            <a:endParaRPr lang="ru-RU" sz="6000" b="1" i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38200" y="1066801"/>
            <a:ext cx="762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i="1" dirty="0" smtClean="0"/>
          </a:p>
          <a:p>
            <a:endParaRPr lang="ru-RU" sz="2800" i="1" dirty="0" smtClean="0"/>
          </a:p>
          <a:p>
            <a:endParaRPr lang="ru-RU" sz="2800" i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1676400"/>
            <a:ext cx="8458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atin typeface="Monotype Corsiva" pitchFamily="66" charset="0"/>
              </a:rPr>
              <a:t>Целью опытно-экспериментальной деятельности в ДОУ является формирование и расширение представлений у детей об объектах живой и неживой природы через практическое самостоятельное познание. </a:t>
            </a:r>
            <a:endParaRPr lang="ru-RU" sz="3600" b="1" i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b="1" i="1" dirty="0" smtClean="0">
                <a:latin typeface="Monotype Corsiva" pitchFamily="66" charset="0"/>
              </a:rPr>
              <a:t>«Что тонет, а что не тонет»</a:t>
            </a:r>
            <a:endParaRPr lang="ru-RU" b="1" i="1" dirty="0">
              <a:latin typeface="Monotype Corsiva" pitchFamily="66" charset="0"/>
            </a:endParaRPr>
          </a:p>
        </p:txBody>
      </p:sp>
      <p:pic>
        <p:nvPicPr>
          <p:cNvPr id="8" name="Рисунок 7" descr="20230302_0911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990600"/>
            <a:ext cx="2819400" cy="25908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9" name="Рисунок 8" descr="20230302_0913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914400"/>
            <a:ext cx="2819400" cy="28194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10" name="Рисунок 9" descr="20230302_0914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3886200"/>
            <a:ext cx="2667000" cy="26670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13" name="Рисунок 12" descr="20230302_0914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71600" y="3886200"/>
            <a:ext cx="2743200" cy="27432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16" name="Рисунок 15" descr="20230302_09135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2800" y="914400"/>
            <a:ext cx="2819400" cy="28194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Monotype Corsiva" pitchFamily="66" charset="0"/>
              </a:rPr>
              <a:t>«Цветной снег»</a:t>
            </a:r>
            <a:endParaRPr lang="ru-RU" b="1" i="1" dirty="0">
              <a:latin typeface="Monotype Corsiva" pitchFamily="66" charset="0"/>
            </a:endParaRPr>
          </a:p>
        </p:txBody>
      </p:sp>
      <p:pic>
        <p:nvPicPr>
          <p:cNvPr id="5" name="Рисунок 4" descr="20211109_1107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219200"/>
            <a:ext cx="3556000" cy="2667000"/>
          </a:xfrm>
          <a:prstGeom prst="rect">
            <a:avLst/>
          </a:prstGeom>
        </p:spPr>
      </p:pic>
      <p:pic>
        <p:nvPicPr>
          <p:cNvPr id="7" name="Рисунок 6" descr="20211109_1108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1219200"/>
            <a:ext cx="3556000" cy="2667000"/>
          </a:xfrm>
          <a:prstGeom prst="rect">
            <a:avLst/>
          </a:prstGeom>
        </p:spPr>
      </p:pic>
      <p:pic>
        <p:nvPicPr>
          <p:cNvPr id="8" name="Рисунок 7" descr="20211109_1108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0800" y="3886200"/>
            <a:ext cx="37592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Monotype Corsiva" pitchFamily="66" charset="0"/>
              </a:rPr>
              <a:t>Опыт с капиллярностью бумаги</a:t>
            </a:r>
            <a:endParaRPr lang="ru-RU" b="1" i="1" dirty="0">
              <a:latin typeface="Monotype Corsiva" pitchFamily="66" charset="0"/>
            </a:endParaRPr>
          </a:p>
        </p:txBody>
      </p:sp>
      <p:pic>
        <p:nvPicPr>
          <p:cNvPr id="5" name="Рисунок 4" descr="20220216_0919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219200"/>
            <a:ext cx="3276600" cy="2438400"/>
          </a:xfrm>
          <a:prstGeom prst="rect">
            <a:avLst/>
          </a:prstGeom>
        </p:spPr>
      </p:pic>
      <p:pic>
        <p:nvPicPr>
          <p:cNvPr id="6" name="Рисунок 5" descr="20220216_0919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886200"/>
            <a:ext cx="3581400" cy="2686050"/>
          </a:xfrm>
          <a:prstGeom prst="rect">
            <a:avLst/>
          </a:prstGeom>
        </p:spPr>
      </p:pic>
      <p:pic>
        <p:nvPicPr>
          <p:cNvPr id="7" name="Рисунок 6" descr="20220216_0919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3962400"/>
            <a:ext cx="3657600" cy="2590800"/>
          </a:xfrm>
          <a:prstGeom prst="rect">
            <a:avLst/>
          </a:prstGeom>
        </p:spPr>
      </p:pic>
      <p:pic>
        <p:nvPicPr>
          <p:cNvPr id="8" name="Рисунок 7" descr="20220216_09194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53000" y="1219201"/>
            <a:ext cx="3102768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b="1" i="1" dirty="0" smtClean="0">
                <a:latin typeface="Monotype Corsiva" pitchFamily="66" charset="0"/>
              </a:rPr>
              <a:t>«Радуга на молоке»</a:t>
            </a:r>
            <a:endParaRPr lang="ru-RU" b="1" i="1" dirty="0">
              <a:latin typeface="Monotype Corsiva" pitchFamily="66" charset="0"/>
            </a:endParaRPr>
          </a:p>
        </p:txBody>
      </p:sp>
      <p:pic>
        <p:nvPicPr>
          <p:cNvPr id="5" name="Рисунок 4" descr="20230313_0951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990600"/>
            <a:ext cx="2514600" cy="2514600"/>
          </a:xfrm>
          <a:prstGeom prst="rect">
            <a:avLst/>
          </a:prstGeom>
        </p:spPr>
      </p:pic>
      <p:pic>
        <p:nvPicPr>
          <p:cNvPr id="6" name="Рисунок 5" descr="20230313_0951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2286000"/>
            <a:ext cx="2819400" cy="2819400"/>
          </a:xfrm>
          <a:prstGeom prst="rect">
            <a:avLst/>
          </a:prstGeom>
        </p:spPr>
      </p:pic>
      <p:pic>
        <p:nvPicPr>
          <p:cNvPr id="7" name="Рисунок 6" descr="20230313_0953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3600" y="1219200"/>
            <a:ext cx="2286000" cy="2286000"/>
          </a:xfrm>
          <a:prstGeom prst="rect">
            <a:avLst/>
          </a:prstGeom>
        </p:spPr>
      </p:pic>
      <p:pic>
        <p:nvPicPr>
          <p:cNvPr id="10" name="Рисунок 9" descr="20230313_0947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86400" y="3962400"/>
            <a:ext cx="27432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b="1" i="1" dirty="0" smtClean="0">
                <a:latin typeface="Monotype Corsiva" pitchFamily="66" charset="0"/>
              </a:rPr>
              <a:t>«Фильтрация Воды»</a:t>
            </a:r>
            <a:endParaRPr lang="ru-RU" b="1" i="1" dirty="0">
              <a:latin typeface="Monotype Corsiva" pitchFamily="66" charset="0"/>
            </a:endParaRPr>
          </a:p>
        </p:txBody>
      </p:sp>
      <p:pic>
        <p:nvPicPr>
          <p:cNvPr id="8" name="Рисунок 7" descr="20221129_1040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143000"/>
            <a:ext cx="3956069" cy="2438400"/>
          </a:xfrm>
          <a:prstGeom prst="rect">
            <a:avLst/>
          </a:prstGeom>
        </p:spPr>
      </p:pic>
      <p:pic>
        <p:nvPicPr>
          <p:cNvPr id="9" name="Рисунок 8" descr="20221129_104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1143000"/>
            <a:ext cx="4038600" cy="2438400"/>
          </a:xfrm>
          <a:prstGeom prst="rect">
            <a:avLst/>
          </a:prstGeom>
        </p:spPr>
      </p:pic>
      <p:pic>
        <p:nvPicPr>
          <p:cNvPr id="11" name="Рисунок 10" descr="20221129_1041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3505200"/>
            <a:ext cx="25908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b="1" i="1" dirty="0" smtClean="0">
                <a:latin typeface="Monotype Corsiva" pitchFamily="66" charset="0"/>
              </a:rPr>
              <a:t>«Проращивание </a:t>
            </a:r>
            <a:r>
              <a:rPr lang="ru-RU" b="1" i="1" dirty="0" smtClean="0">
                <a:latin typeface="Monotype Corsiva" pitchFamily="66" charset="0"/>
              </a:rPr>
              <a:t>О</a:t>
            </a:r>
            <a:r>
              <a:rPr lang="ru-RU" b="1" i="1" dirty="0" smtClean="0">
                <a:latin typeface="Monotype Corsiva" pitchFamily="66" charset="0"/>
              </a:rPr>
              <a:t>ВСА»</a:t>
            </a:r>
            <a:endParaRPr lang="ru-RU" b="1" i="1" dirty="0">
              <a:latin typeface="Monotype Corsiva" pitchFamily="66" charset="0"/>
            </a:endParaRPr>
          </a:p>
        </p:txBody>
      </p:sp>
      <p:pic>
        <p:nvPicPr>
          <p:cNvPr id="7" name="Рисунок 6" descr="20230216_1103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66800"/>
            <a:ext cx="2819400" cy="28194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10" name="Рисунок 9" descr="20230216_1108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1066800"/>
            <a:ext cx="2743200" cy="27432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12" name="Рисунок 11" descr="20230221_1549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9800" y="1066800"/>
            <a:ext cx="2819400" cy="28194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13" name="Рисунок 12" descr="20230221_1551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95400" y="3962400"/>
            <a:ext cx="2743200" cy="28956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15" name="Рисунок 14" descr="20230228_08491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53000" y="3962400"/>
            <a:ext cx="2819400" cy="26670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0"/>
            <a:ext cx="7391400" cy="12954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Monotype Corsiva" pitchFamily="66" charset="0"/>
              </a:rPr>
              <a:t>«Проращивание </a:t>
            </a:r>
            <a:br>
              <a:rPr lang="ru-RU" b="1" i="1" dirty="0" smtClean="0">
                <a:latin typeface="Monotype Corsiva" pitchFamily="66" charset="0"/>
              </a:rPr>
            </a:br>
            <a:r>
              <a:rPr lang="ru-RU" b="1" i="1" dirty="0" smtClean="0">
                <a:latin typeface="Monotype Corsiva" pitchFamily="66" charset="0"/>
              </a:rPr>
              <a:t>ОВСА»</a:t>
            </a:r>
            <a:endParaRPr lang="ru-RU" b="1" i="1" dirty="0">
              <a:latin typeface="Monotype Corsiva" pitchFamily="66" charset="0"/>
            </a:endParaRPr>
          </a:p>
        </p:txBody>
      </p:sp>
      <p:pic>
        <p:nvPicPr>
          <p:cNvPr id="8" name="Рисунок 7" descr="20230221_1553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03124">
            <a:off x="161270" y="161270"/>
            <a:ext cx="2971800" cy="29718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9" name="Рисунок 8" descr="20230221_1554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1752600"/>
            <a:ext cx="2895600" cy="28956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11" name="Рисунок 10" descr="20230228_0851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3733800"/>
            <a:ext cx="2971800" cy="29718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15" name="Рисунок 14" descr="20230221_1558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59927">
            <a:off x="5985235" y="415566"/>
            <a:ext cx="3048000" cy="30480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16" name="Рисунок 15" descr="20230221_15591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1200" y="3733800"/>
            <a:ext cx="2971800" cy="29718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85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Слайд 2</vt:lpstr>
      <vt:lpstr>«Что тонет, а что не тонет»</vt:lpstr>
      <vt:lpstr>«Цветной снег»</vt:lpstr>
      <vt:lpstr>Опыт с капиллярностью бумаги</vt:lpstr>
      <vt:lpstr>«Радуга на молоке»</vt:lpstr>
      <vt:lpstr>«Фильтрация Воды»</vt:lpstr>
      <vt:lpstr>«Проращивание ОВСА»</vt:lpstr>
      <vt:lpstr>«Проращивание  ОВСА»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</dc:creator>
  <cp:lastModifiedBy>Валентина</cp:lastModifiedBy>
  <cp:revision>14</cp:revision>
  <dcterms:created xsi:type="dcterms:W3CDTF">2023-04-13T17:10:55Z</dcterms:created>
  <dcterms:modified xsi:type="dcterms:W3CDTF">2023-04-13T20:23:21Z</dcterms:modified>
</cp:coreProperties>
</file>