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3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6BC694-60A7-4286-9F67-4D9B8FCF9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8F09FCF-2A8A-484A-9396-2BE33EC47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6ABF37-1CCB-4B77-8047-9B1848B1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0F0D-8C87-42C9-8401-423BFF3C56A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D19FA9-97D5-44F5-A65B-073261847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06CA36-2232-4FB3-9CB3-C72C6925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4D56-83E5-4394-B3CC-BC9AE1B7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7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7A018D-D4F7-40E9-83A4-14E6F29A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9FB4C3E-AD27-4037-AB59-2EB64EA11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B90C6B-C306-4AA6-8F2F-458A8C159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0F0D-8C87-42C9-8401-423BFF3C56A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D14CDFA-10A6-4E28-AECA-5CAA8748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90FE597-DB28-4780-BB88-E29418FD4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4D56-83E5-4394-B3CC-BC9AE1B7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0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8C9B95C-9892-484B-A9BD-14C28833A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706A0F9-F1B6-48F7-BAE0-9998C1685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F33D9F-2812-47D8-BA13-825024EA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0F0D-8C87-42C9-8401-423BFF3C56A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99B2BE0-9D80-4336-8E74-C706CEF67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D449D17-F86D-4078-9FEC-6ED8D295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4D56-83E5-4394-B3CC-BC9AE1B7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1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DED827-5073-476B-B7E8-DC9498940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7D6313-90A2-497F-8995-8F4653302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D537F3C-F842-4958-8DBB-A3C2139A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0F0D-8C87-42C9-8401-423BFF3C56A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82C7FE-3459-4D08-B2C3-1DF84B3D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6AD5130-08BB-4649-A75E-4B469106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4D56-83E5-4394-B3CC-BC9AE1B7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5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996BC1-C0A8-4B1F-8C9D-FC1DE18BC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68EBF74-6940-482C-AB44-ABE4ABC2B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DE5236-33A2-4DB2-BCD5-C0B40C44E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0F0D-8C87-42C9-8401-423BFF3C56A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A0D1D7-B86A-4E48-8168-37037E16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374487-9EB9-4BB8-AC9D-12B547D8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4D56-83E5-4394-B3CC-BC9AE1B7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3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23081A-1124-4E4E-90DA-C7EAF312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10FC97-0D59-43AF-BCA0-BBAC1D57B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BE73972-8905-4719-8B4C-69F8E6621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C47A358-40F8-4428-BDEA-AACCED7D2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0F0D-8C87-42C9-8401-423BFF3C56A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CCA0CA7-3DD5-45E9-8710-B55A304D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A20D704-90A6-4DF7-B206-2C40B5C4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4D56-83E5-4394-B3CC-BC9AE1B7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3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9D4E33-9923-459F-BA56-7D21C76EA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38E7C26-3D04-43FB-81F1-89CA84D4E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6030DE2-F322-40FC-B8B5-AC5D9CA04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4D24352-16FA-4EB9-9AA6-823D21B0A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7DDF1E9-88D2-430E-B1D6-10160C565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3A77489-E89E-4E6A-B9CB-22D5FCA8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0F0D-8C87-42C9-8401-423BFF3C56A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48D5420-7720-4AC7-AE65-ABE40D03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641ED06-0E1A-4609-A41A-BD556C888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4D56-83E5-4394-B3CC-BC9AE1B7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3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02A824-E109-48C0-BBD8-EBB755CB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2919799-48AE-4C7A-94CE-074693A4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0F0D-8C87-42C9-8401-423BFF3C56A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C0133B5-C9BD-4F98-837E-FBD59F12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A64032D-79E3-4A8B-9BA2-A3B8C1A2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4D56-83E5-4394-B3CC-BC9AE1B7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8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727FC22-6B3F-408F-9F06-3898CE4D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0F0D-8C87-42C9-8401-423BFF3C56A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AD3F1D0-07AF-47D0-894B-F391BEE69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A0EA5B3-E1C3-4E73-A816-57C674963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4D56-83E5-4394-B3CC-BC9AE1B7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468A2-A7F2-4E0F-B512-D722800D0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0C16B9-5C82-4F0A-B411-ACA3A6A3A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96FEA71-AD10-48ED-9D43-CC368F6D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08ABE7D-7872-4429-970E-A60A0C43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0F0D-8C87-42C9-8401-423BFF3C56A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884A9BC-5666-4D9E-B780-55B6692B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08A16BC-88D9-431A-A7DF-71DAF47C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4D56-83E5-4394-B3CC-BC9AE1B7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65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FCE640-BFF9-431D-A979-067B1B55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1027F2A-2F95-4CE8-BF49-C516FD4AD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8EDE3A1-F5AD-4AAB-88F2-A077B166F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9DBA3E-7039-4E95-A4E8-3998E868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0F0D-8C87-42C9-8401-423BFF3C56A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9FDC785-E0CF-40AC-B092-16C5CB2A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75E2BFD-ECB2-43FE-900B-8A3724478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4D56-83E5-4394-B3CC-BC9AE1B7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8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E8E1AF-775F-4A4E-8E83-2296CB5F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E5ED150-E611-4EBF-A7B9-C4058E2EF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70B2590-0C5B-4DCA-B18E-7E89DEE1F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80F0D-8C87-42C9-8401-423BFF3C56A1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099E73-3AC8-419D-8043-EB6918433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31E8C4-2669-4B48-B28A-8BE8E9A0B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F4D56-83E5-4394-B3CC-BC9AE1B72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4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0FB6F8-9F88-4FCE-A295-A0CA2A193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734" y="1680205"/>
            <a:ext cx="10852879" cy="220335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870DFE6-E4FB-409D-AD04-2A6E423D25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5504571-79F9-4C4B-93B3-450BA99C4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C4BDA87-5ADE-4990-BA9B-78615DEA5F91}"/>
              </a:ext>
            </a:extLst>
          </p:cNvPr>
          <p:cNvSpPr/>
          <p:nvPr/>
        </p:nvSpPr>
        <p:spPr>
          <a:xfrm>
            <a:off x="1663908" y="854438"/>
            <a:ext cx="9004092" cy="243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>
              <a:lnSpc>
                <a:spcPct val="107000"/>
              </a:lnSpc>
              <a:spcAft>
                <a:spcPts val="0"/>
              </a:spcAft>
            </a:pPr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850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Родительское собрание №1</a:t>
            </a:r>
          </a:p>
          <a:p>
            <a:pPr indent="450850" algn="ctr">
              <a:lnSpc>
                <a:spcPct val="107000"/>
              </a:lnSpc>
              <a:spcAft>
                <a:spcPts val="0"/>
              </a:spcAft>
            </a:pP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850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«Начинаем новый учебный год»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F7EA143E-9032-42B5-99AE-3F968D0DC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02257" y="2388358"/>
            <a:ext cx="6222082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!!!</a:t>
            </a:r>
          </a:p>
          <a:p>
            <a:pPr algn="ctr">
              <a:spcAft>
                <a:spcPts val="750"/>
              </a:spcAft>
            </a:pP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2885C5-E839-4F39-AFB3-9B074D3A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57B8F2A-FFA7-4AD7-AFEF-AF22D12792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D693E687-A7D4-4915-87D8-72F16A6AF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D19E874-6E3E-4747-9CAB-96115065E367}"/>
              </a:ext>
            </a:extLst>
          </p:cNvPr>
          <p:cNvSpPr/>
          <p:nvPr/>
        </p:nvSpPr>
        <p:spPr>
          <a:xfrm>
            <a:off x="2578308" y="828288"/>
            <a:ext cx="80197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7857" y="499993"/>
            <a:ext cx="9021170" cy="604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 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1.Вступительная часть.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Знакомство с новыми педагогами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Шляховая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Н.С педагог ДО по хореографии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Кисляк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И.В. инструктор по плаванию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Жулинская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Л.А. учитель-логопед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Камашев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Ч.Н. педагог ДО по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Легоконструированию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Салидер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В.Х. педагог-психолог «Возрастные особенности детей 4-5 лет»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Инспектор ППД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3.Поздравление родителей с началом учебного года.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«Ребенок 4-5 лет».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5.Особенности образовательного процесса в средней группе.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Коротко о разном.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F2302B-665C-4020-A8D6-774C24145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6CE5E28B-3CA0-448E-A8B7-2C752DCD9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8B99C38A-AD78-4DDF-A7D1-86A7E6FF8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FA1B13E-9B6D-4BBF-B0AE-DD4B8771B02A}"/>
              </a:ext>
            </a:extLst>
          </p:cNvPr>
          <p:cNvSpPr txBox="1"/>
          <p:nvPr/>
        </p:nvSpPr>
        <p:spPr>
          <a:xfrm>
            <a:off x="2883108" y="2803584"/>
            <a:ext cx="1344118" cy="685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D643183-B114-431F-AAF1-F3172802DF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681037"/>
            <a:ext cx="5156618" cy="35888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E39AB9F-E489-409B-B7FE-AA5B0E5F32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46" y="681037"/>
            <a:ext cx="5514905" cy="35888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077C1BE-3C18-416D-8C38-690A6C6122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28" y="3488707"/>
            <a:ext cx="4954138" cy="331587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60A4C29E-7FDC-497A-9548-D087053B6484}"/>
              </a:ext>
            </a:extLst>
          </p:cNvPr>
          <p:cNvSpPr/>
          <p:nvPr/>
        </p:nvSpPr>
        <p:spPr>
          <a:xfrm>
            <a:off x="3057993" y="365126"/>
            <a:ext cx="532173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Наши</a:t>
            </a:r>
            <a:r>
              <a:rPr lang="ru-RU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будни</a:t>
            </a:r>
          </a:p>
        </p:txBody>
      </p:sp>
    </p:spTree>
    <p:extLst>
      <p:ext uri="{BB962C8B-B14F-4D97-AF65-F5344CB8AC3E}">
        <p14:creationId xmlns:p14="http://schemas.microsoft.com/office/powerpoint/2010/main" val="6421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7A6A8A-BFE6-4334-A7C4-D5E3027DD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862EDC3E-A3FE-4F4E-9B65-778F4FC9C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EFB9B3C-D764-40E2-8E47-298B52618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5A45A9D-3A0F-4411-AD93-97223BC08D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00" y="3681946"/>
            <a:ext cx="5523283" cy="29483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53760B4-28D9-4A1E-903F-03490A52EF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3738172"/>
            <a:ext cx="5263849" cy="279941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71ED71E-0D79-4ECC-A38A-63783DC0EC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3" y="281640"/>
            <a:ext cx="5696260" cy="320414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972C5B0-C309-42A0-A2DC-0A12233AD6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26" y="505892"/>
            <a:ext cx="5241561" cy="294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83C79E-F750-43B1-AA6E-47F54496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F285941F-81ED-49A6-A336-00FCD689B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92E7745-1DD1-434A-BCA9-56D4F60205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25" y="231373"/>
            <a:ext cx="4931764" cy="30065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9F34A77-B531-407A-A06E-44A01CDAD5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8" y="3206226"/>
            <a:ext cx="5145807" cy="3509832"/>
          </a:xfrm>
          <a:prstGeom prst="rect">
            <a:avLst/>
          </a:prstGeom>
        </p:spPr>
      </p:pic>
      <p:pic>
        <p:nvPicPr>
          <p:cNvPr id="21" name="Объект 20">
            <a:extLst>
              <a:ext uri="{FF2B5EF4-FFF2-40B4-BE49-F238E27FC236}">
                <a16:creationId xmlns="" xmlns:a16="http://schemas.microsoft.com/office/drawing/2014/main" id="{8B90A0B3-1824-4785-8DE3-1192006F0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54" y="3206318"/>
            <a:ext cx="5145808" cy="3509832"/>
          </a:xfrm>
        </p:spPr>
      </p:pic>
    </p:spTree>
    <p:extLst>
      <p:ext uri="{BB962C8B-B14F-4D97-AF65-F5344CB8AC3E}">
        <p14:creationId xmlns:p14="http://schemas.microsoft.com/office/powerpoint/2010/main" val="35742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E369B7-3308-4406-98C9-963757CA2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B572FF63-8F4C-46A4-BA50-87FDA6095A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5">
            <a:extLst>
              <a:ext uri="{FF2B5EF4-FFF2-40B4-BE49-F238E27FC236}">
                <a16:creationId xmlns="" xmlns:a16="http://schemas.microsoft.com/office/drawing/2014/main" id="{72426AE3-AB42-4258-A621-AC803E252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365124"/>
            <a:ext cx="5372101" cy="3935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A55BB5D-08D3-48DA-A72D-2B8986A431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5125"/>
            <a:ext cx="5372101" cy="39353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12663E7-7026-4C51-8007-F402EA19AC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99" y="3658156"/>
            <a:ext cx="5081666" cy="31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F7EA143E-9032-42B5-99AE-3F968D0DC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9" y="160493"/>
            <a:ext cx="3998794" cy="2999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02" y="3637261"/>
            <a:ext cx="4257389" cy="3046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40" y="80247"/>
            <a:ext cx="2607576" cy="3476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9948" y="3518831"/>
            <a:ext cx="3840139" cy="25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DCEA36C8-2143-42A6-9A64-F1730DEA0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46" y="228599"/>
            <a:ext cx="4526507" cy="33948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3238459"/>
            <a:ext cx="4635689" cy="3476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46" y="3238459"/>
            <a:ext cx="4558352" cy="34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DCEA36C8-2143-42A6-9A64-F1730DEA0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76" y="3421783"/>
            <a:ext cx="4280848" cy="32106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02" y="105010"/>
            <a:ext cx="2879395" cy="32212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7" y="1027927"/>
            <a:ext cx="3590783" cy="4787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482" y="846161"/>
            <a:ext cx="3616089" cy="482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91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23</cp:lastModifiedBy>
  <cp:revision>7</cp:revision>
  <dcterms:created xsi:type="dcterms:W3CDTF">2023-10-08T05:48:17Z</dcterms:created>
  <dcterms:modified xsi:type="dcterms:W3CDTF">2023-11-07T08:36:19Z</dcterms:modified>
</cp:coreProperties>
</file>