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74" r:id="rId3"/>
    <p:sldId id="275" r:id="rId4"/>
    <p:sldId id="268" r:id="rId5"/>
    <p:sldId id="279" r:id="rId6"/>
    <p:sldId id="278" r:id="rId7"/>
    <p:sldId id="269" r:id="rId8"/>
    <p:sldId id="280" r:id="rId9"/>
    <p:sldId id="267" r:id="rId10"/>
    <p:sldId id="281" r:id="rId11"/>
    <p:sldId id="282" r:id="rId12"/>
    <p:sldId id="283" r:id="rId13"/>
    <p:sldId id="270" r:id="rId14"/>
    <p:sldId id="284" r:id="rId15"/>
    <p:sldId id="286" r:id="rId16"/>
    <p:sldId id="271" r:id="rId17"/>
    <p:sldId id="285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526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515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0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82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29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464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08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06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03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70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6FB0-783D-4142-AE73-7AC70B3B68BB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E4CFF-144F-49F0-9C85-983DC62BEF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49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2625" y="2034987"/>
            <a:ext cx="6158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/>
              <a:t>Совершенствование условий воспитания и развития детей в МБДОУ детский сад «Радуга»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4683" y="358589"/>
            <a:ext cx="6463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Муниципальное бюджетное дошкольное образовательное учреждение детский сад «Радуга»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1" y="3695995"/>
            <a:ext cx="6463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Подготовила:</a:t>
            </a:r>
          </a:p>
          <a:p>
            <a:pPr algn="r"/>
            <a:r>
              <a:rPr lang="ru-RU" i="1" dirty="0" err="1"/>
              <a:t>Мусова</a:t>
            </a:r>
            <a:r>
              <a:rPr lang="ru-RU" i="1" dirty="0"/>
              <a:t> Т.И.</a:t>
            </a:r>
          </a:p>
          <a:p>
            <a:pPr algn="r"/>
            <a:r>
              <a:rPr lang="ru-RU" i="1" dirty="0"/>
              <a:t>Заместитель заведующего по ВМР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16E00-CBE5-43E3-85C5-C71DD14A5BF4}"/>
              </a:ext>
            </a:extLst>
          </p:cNvPr>
          <p:cNvSpPr txBox="1"/>
          <p:nvPr/>
        </p:nvSpPr>
        <p:spPr>
          <a:xfrm>
            <a:off x="3601329" y="5576081"/>
            <a:ext cx="1448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п. Тазовский</a:t>
            </a:r>
          </a:p>
          <a:p>
            <a:pPr algn="r"/>
            <a:r>
              <a:rPr lang="ru-RU" i="1" dirty="0"/>
              <a:t>2023 г.</a:t>
            </a:r>
          </a:p>
        </p:txBody>
      </p:sp>
    </p:spTree>
    <p:extLst>
      <p:ext uri="{BB962C8B-B14F-4D97-AF65-F5344CB8AC3E}">
        <p14:creationId xmlns:p14="http://schemas.microsoft.com/office/powerpoint/2010/main" val="45940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3BD287-B5CF-4724-89BB-EC608DF505A9}"/>
              </a:ext>
            </a:extLst>
          </p:cNvPr>
          <p:cNvSpPr/>
          <p:nvPr/>
        </p:nvSpPr>
        <p:spPr>
          <a:xfrm>
            <a:off x="218049" y="246513"/>
            <a:ext cx="8707902" cy="6000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5755" algn="just">
              <a:lnSpc>
                <a:spcPct val="107000"/>
              </a:lnSpc>
              <a:spcAft>
                <a:spcPts val="0"/>
              </a:spcAft>
              <a:tabLst>
                <a:tab pos="3441700" algn="l"/>
              </a:tabLs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дошкольном учреждении имеется современная информационно–техническая база: электронная почта, локальная сеть, а также доступ к сети Интернет с помощью </a:t>
            </a:r>
            <a:r>
              <a:rPr lang="ru-RU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флеш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модема, 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технические средства обучения, интерактивные доски и панели, интерактивный пол в холле первого этажа, музыкальные центры, магнитофоны, телевизоры, ноутбуки в каждой групповой комнате, видеокамеры, фотоаппараты, копировальная техника. </a:t>
            </a:r>
            <a:endParaRPr lang="ru-RU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42900" algn="just">
              <a:lnSpc>
                <a:spcPct val="107000"/>
              </a:lnSpc>
              <a:spcAft>
                <a:spcPts val="0"/>
              </a:spcAft>
              <a:tabLst>
                <a:tab pos="3441700" algn="l"/>
              </a:tabLs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территории МБДОУ оборудована спортивная площадка, а также игровые площадки, предназначенные для игр и двигательной деятельности детей. Также имеется метеоплощадка и автомобильный городок, который оборудован дорожными знаками, светофорами, остановкой, нанесена разметка на дорожное покрытие. На следующий 2024-2025 учебный год запланировано приобретение новых МАФ.</a:t>
            </a:r>
            <a:endParaRPr lang="ru-RU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668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064CE1F-E887-46E5-8FCA-3A7EE8FB800C}"/>
              </a:ext>
            </a:extLst>
          </p:cNvPr>
          <p:cNvSpPr/>
          <p:nvPr/>
        </p:nvSpPr>
        <p:spPr>
          <a:xfrm>
            <a:off x="-70339" y="221470"/>
            <a:ext cx="928467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Ежегодно обновляется материально-техническая база МБДОУ для обучения и воспитания детей.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2023 году МБДОУ детский сад «Радуга» для организации образовательного процесса и совершенствования условий для воспитания и развития детей приобрел методическую литературу и учебные пособия в соответствии с введением ФОП ДО с 01.09.2023 г., рабочие тетради по образовательным предметам, комплект логопедических пособий и многое другое. Например: приобретена детская цифровая лаборатория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Releon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Kids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которая помогает решать следующие задачи: 1) проведение увлекательных занятий и опытов по живой и неживой природе; 2) формирование у детей представлений об изменениях в природе, в наблюдении за погодой;3) воспитание интереса к исследовательской деятельности; 4) развития умения самостоятельно находить признаки времён года и устанавливать связи между изменениями в неживой и живой природе; 5) приобщение дошкольников к научно-исследовательской деятельности с использованием современных измерительных приборов. В цифровой лаборатории используются как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мультидатчики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так и классические датчики. Воспитанники смогут изучить уровень температуры, шума, влажности воздуха, освещенности, сторон света, электромагнитного поля, веса, длины и высоты, силы ветра и т.д. 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just"/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Неоценимую помощь в развитии воспитания и обучения детей всех возрастов окажет приобретенный программно-аппаратный  комплекс «Колибри» (интерактивная панель) с закачанными программами: «Волшебная поляна», интерактивный редактор «Сова», игровой центр «Сова», «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Профессиум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«Копеечка», «Страна чудес», «Безопасность: ПДД», «Инженерная школа» (умная лаборатория, </a:t>
            </a:r>
            <a:r>
              <a:rPr lang="ru-RU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робби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шахматы и шашки). Педагоги могут использовать данный материал как на занятиях, так и в совместной деятельности.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3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CFF68A-04D3-4B52-880B-617A8EF3277A}"/>
              </a:ext>
            </a:extLst>
          </p:cNvPr>
          <p:cNvSpPr/>
          <p:nvPr/>
        </p:nvSpPr>
        <p:spPr>
          <a:xfrm>
            <a:off x="0" y="405719"/>
            <a:ext cx="9031457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Дополнительная образовательная деятельность помогает выявить предпочтения ребенка, заинтересовать новым делом, развить творческие способности. </a:t>
            </a:r>
          </a:p>
          <a:p>
            <a:pPr indent="449580" algn="just"/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реализации дополнительных возможностей развития детей в детском саду во второй половине дня функционируют творческие объединения: «Цветные ладошки» (прозрачные мольберты создают настроение для творчества), «Солнечные зайчики» (на будущий год планируется приобретение детских костюмов), «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Легоконструирование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робототехника» (приобретены планшеты для самостоятельного конструирования детей), «</a:t>
            </a:r>
            <a:r>
              <a:rPr lang="ru-RU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Мультстудия</a:t>
            </a: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детская экспериментальная лаборатория «Эврика» (микроскопы, цифровые лаборатории, телескоп помогут расширить познавательный интерес детей) и спортивное объединение «Скала». В дополнение к этому дети с удовольствием изучают культуру и традиции своего народа, Тазовского района и ЯНАО в мини-музее ДОУ и правила дорожного движения на автодроме кабинета по ПДД (приобретены светоотражающие значки и жилеты, обновление автодрома – в ближайшие 2 года). </a:t>
            </a:r>
          </a:p>
        </p:txBody>
      </p:sp>
    </p:spTree>
    <p:extLst>
      <p:ext uri="{BB962C8B-B14F-4D97-AF65-F5344CB8AC3E}">
        <p14:creationId xmlns:p14="http://schemas.microsoft.com/office/powerpoint/2010/main" val="765159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8F769D-FDC5-43FA-95E6-C6B7AD3919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09" y="247878"/>
            <a:ext cx="3598334" cy="256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3E3189-A799-4707-AD30-0487EFD248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46" y="247877"/>
            <a:ext cx="3572933" cy="2565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E05AC5-F3B7-4D70-B8BB-61D42BEEE4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74" y="3364227"/>
            <a:ext cx="3357064" cy="309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B60142-7D47-47B7-B30F-EDA616D8DF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47" y="3429000"/>
            <a:ext cx="3598334" cy="285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47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734694-EDD5-44EB-B214-27E1CCF021D8}"/>
              </a:ext>
            </a:extLst>
          </p:cNvPr>
          <p:cNvSpPr/>
          <p:nvPr/>
        </p:nvSpPr>
        <p:spPr>
          <a:xfrm>
            <a:off x="175846" y="736102"/>
            <a:ext cx="837731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Большое внимание педагогами ДОУ уделяется развитию личности ребенка, сохранению и укреплению здоровья детей, а также воспитанию у дошкольников таких качеств, как: патриотизм, активная жизненная позиция, творческий подход в решении различных жизненных ситуаций, уважение к традиционным ценностям. Эти цели реализуются в процессе разнообразных видов детской деятельности: игровой, коммуникативной, трудовой, познавательно-исследовательской, продуктивной, музыкально-художественной. </a:t>
            </a:r>
            <a:endParaRPr lang="ru-RU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781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32F69D3-7BB1-4ACC-8AA4-B709CDBFCB6D}"/>
              </a:ext>
            </a:extLst>
          </p:cNvPr>
          <p:cNvSpPr/>
          <p:nvPr/>
        </p:nvSpPr>
        <p:spPr>
          <a:xfrm>
            <a:off x="0" y="0"/>
            <a:ext cx="896815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МБДОУ воспитывают в детях целеустремленность, стремление к познанию нового, ощущению своей роли в окружающем мире. Дети с удовольствием участвуют в различных конкурсах и выходят победителями! В 2023 году лучшими стали: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Глеб Бритвин , воспитанник гр. «Неваляшки» ( воспитатель Мельникова М.Н.) – победитель муниципального конкурса «Я – исследователь!» и участник окружного конкурса среди дошкольников ЯНАО в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г.Новый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Уренгой. Его проект был связан с пчёлами.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Юрьева Вера, воспитанница гр. «Капельки» (воспитатели Савва Э.А.,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Шуракова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О.Ю.) – победитель муниципального конкурса «Лучший мастер»(поварское дело) и участник, одна из лучших дошкольников окружного конкурса ЯНАО в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г.Новый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Уренгой.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подготовительных групп «Колокольчик» и «Капельки» стали победителями в районной спартакиаде дошкольников (тренер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Шураков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Ф.Ю., инструктор ФИЗО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Ахметчанов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Д,Р.)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огромная заслуга педагогов, детей и 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450550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" y="0"/>
            <a:ext cx="9144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8093E6-E94B-4093-B4B3-FDF3A8ECFB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204" y="247177"/>
            <a:ext cx="2461848" cy="3181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1B76B-61EB-460F-A835-B87A133EA2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855" y="247178"/>
            <a:ext cx="2461848" cy="31818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0905B2-1813-47D5-BEF2-D13F681FABD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" y="3713871"/>
            <a:ext cx="2648072" cy="28969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621AE8-6EFD-4F72-9A9D-FF5CD435C81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8797" y="3740874"/>
            <a:ext cx="3826408" cy="28699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693E223-806E-4AAF-B026-A122634B4A8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6" y="247177"/>
            <a:ext cx="2849055" cy="31818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264977-7460-4D09-82F8-049D9EC5C5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204" y="3740874"/>
            <a:ext cx="2648071" cy="286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1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E3A062-B3E6-4804-B379-877F8C2C57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9" y="3319974"/>
            <a:ext cx="3362178" cy="32777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922832-E1DE-4B65-B983-F1B685BFBB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237" y="707886"/>
            <a:ext cx="5613009" cy="33958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D94C7C-04E8-46F1-8B53-B11F1F2044B2}"/>
              </a:ext>
            </a:extLst>
          </p:cNvPr>
          <p:cNvSpPr txBox="1"/>
          <p:nvPr/>
        </p:nvSpPr>
        <p:spPr>
          <a:xfrm>
            <a:off x="466103" y="0"/>
            <a:ext cx="8706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Лучшие педагоги МБДОУ детский сад «Радуга» – победители конкурса педагогического мастерства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C8B9CF-23B8-4F0B-87E0-B5BDF85797A4}"/>
              </a:ext>
            </a:extLst>
          </p:cNvPr>
          <p:cNvSpPr txBox="1"/>
          <p:nvPr/>
        </p:nvSpPr>
        <p:spPr>
          <a:xfrm>
            <a:off x="91441" y="707886"/>
            <a:ext cx="33621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Жарких И.А., </a:t>
            </a:r>
            <a:r>
              <a:rPr lang="ru-RU" sz="2000" b="1" i="1" dirty="0">
                <a:solidFill>
                  <a:srgbClr val="002060"/>
                </a:solidFill>
              </a:rPr>
              <a:t>воспитатель гр. «Лучики» – победитель муниципального конкурса «Воспитатель года – 2022», участник окружного конкурса «</a:t>
            </a:r>
            <a:r>
              <a:rPr lang="ru-RU" sz="2000" b="1" i="1" dirty="0" err="1">
                <a:solidFill>
                  <a:srgbClr val="002060"/>
                </a:solidFill>
              </a:rPr>
              <a:t>Воспитатль</a:t>
            </a:r>
            <a:r>
              <a:rPr lang="ru-RU" sz="2000" b="1" i="1" dirty="0">
                <a:solidFill>
                  <a:srgbClr val="002060"/>
                </a:solidFill>
              </a:rPr>
              <a:t> года 2023» </a:t>
            </a:r>
            <a:r>
              <a:rPr lang="ru-RU" sz="2000" b="1" i="1" dirty="0" err="1">
                <a:solidFill>
                  <a:srgbClr val="002060"/>
                </a:solidFill>
              </a:rPr>
              <a:t>г.Ноябрьск</a:t>
            </a:r>
            <a:r>
              <a:rPr lang="ru-RU" sz="2000" b="1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0F401C-4930-4428-A1FF-1583962FC5AD}"/>
              </a:ext>
            </a:extLst>
          </p:cNvPr>
          <p:cNvSpPr txBox="1"/>
          <p:nvPr/>
        </p:nvSpPr>
        <p:spPr>
          <a:xfrm>
            <a:off x="3478236" y="4188545"/>
            <a:ext cx="55110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err="1">
                <a:solidFill>
                  <a:srgbClr val="FF0000"/>
                </a:solidFill>
              </a:rPr>
              <a:t>Прожирко</a:t>
            </a:r>
            <a:r>
              <a:rPr lang="ru-RU" sz="2000" b="1" i="1" dirty="0">
                <a:solidFill>
                  <a:srgbClr val="FF0000"/>
                </a:solidFill>
              </a:rPr>
              <a:t> О.Ю., </a:t>
            </a:r>
            <a:r>
              <a:rPr lang="ru-RU" sz="2000" b="1" i="1" dirty="0">
                <a:solidFill>
                  <a:srgbClr val="7030A0"/>
                </a:solidFill>
              </a:rPr>
              <a:t>педагог ДО, </a:t>
            </a:r>
            <a:r>
              <a:rPr lang="ru-RU" sz="2000" b="1" i="1" dirty="0" err="1">
                <a:solidFill>
                  <a:srgbClr val="FF0000"/>
                </a:solidFill>
              </a:rPr>
              <a:t>Шамрай</a:t>
            </a:r>
            <a:r>
              <a:rPr lang="ru-RU" sz="2000" b="1" i="1" dirty="0">
                <a:solidFill>
                  <a:srgbClr val="FF0000"/>
                </a:solidFill>
              </a:rPr>
              <a:t> Ю.П., </a:t>
            </a:r>
            <a:r>
              <a:rPr lang="ru-RU" sz="2000" b="1" i="1" dirty="0">
                <a:solidFill>
                  <a:srgbClr val="7030A0"/>
                </a:solidFill>
              </a:rPr>
              <a:t>воспитатель гр. «Светлячок», </a:t>
            </a:r>
            <a:r>
              <a:rPr lang="ru-RU" sz="2000" b="1" i="1" dirty="0" err="1">
                <a:solidFill>
                  <a:srgbClr val="FF0000"/>
                </a:solidFill>
              </a:rPr>
              <a:t>Жулинская</a:t>
            </a:r>
            <a:r>
              <a:rPr lang="ru-RU" sz="2000" b="1" i="1" dirty="0">
                <a:solidFill>
                  <a:srgbClr val="FF0000"/>
                </a:solidFill>
              </a:rPr>
              <a:t> Л.А., </a:t>
            </a:r>
            <a:r>
              <a:rPr lang="ru-RU" sz="2000" b="1" i="1" dirty="0">
                <a:solidFill>
                  <a:srgbClr val="7030A0"/>
                </a:solidFill>
              </a:rPr>
              <a:t>учитель-логопед – призёры муниципального конкурса «</a:t>
            </a:r>
            <a:r>
              <a:rPr lang="ru-RU" sz="2000" b="1" i="1" dirty="0" err="1">
                <a:solidFill>
                  <a:srgbClr val="7030A0"/>
                </a:solidFill>
              </a:rPr>
              <a:t>Педдебют</a:t>
            </a:r>
            <a:r>
              <a:rPr lang="ru-RU" sz="2000" b="1" i="1" dirty="0">
                <a:solidFill>
                  <a:srgbClr val="7030A0"/>
                </a:solidFill>
              </a:rPr>
              <a:t> 2023», «Педагог дополнительного образования 2023», «Воспитатель года 2023».</a:t>
            </a:r>
          </a:p>
          <a:p>
            <a:pPr algn="just"/>
            <a:r>
              <a:rPr lang="ru-RU" sz="2000" b="1" i="1" dirty="0" err="1">
                <a:solidFill>
                  <a:srgbClr val="FF0000"/>
                </a:solidFill>
              </a:rPr>
              <a:t>Прожирко</a:t>
            </a:r>
            <a:r>
              <a:rPr lang="ru-RU" sz="2000" b="1" i="1" dirty="0">
                <a:solidFill>
                  <a:srgbClr val="FF0000"/>
                </a:solidFill>
              </a:rPr>
              <a:t> О.Ю.- </a:t>
            </a:r>
            <a:r>
              <a:rPr lang="ru-RU" sz="2000" b="1" i="1" dirty="0">
                <a:solidFill>
                  <a:srgbClr val="7030A0"/>
                </a:solidFill>
              </a:rPr>
              <a:t>участник окружного конкурса «</a:t>
            </a:r>
            <a:r>
              <a:rPr lang="ru-RU" sz="2000" b="1" i="1" dirty="0" err="1">
                <a:solidFill>
                  <a:srgbClr val="7030A0"/>
                </a:solidFill>
              </a:rPr>
              <a:t>Педдебют</a:t>
            </a:r>
            <a:r>
              <a:rPr lang="ru-RU" sz="2000" b="1" i="1" dirty="0">
                <a:solidFill>
                  <a:srgbClr val="7030A0"/>
                </a:solidFill>
              </a:rPr>
              <a:t> 2023»  ЯНАО в </a:t>
            </a:r>
            <a:r>
              <a:rPr lang="ru-RU" sz="2000" b="1" i="1" dirty="0" err="1">
                <a:solidFill>
                  <a:srgbClr val="7030A0"/>
                </a:solidFill>
              </a:rPr>
              <a:t>г.Надым</a:t>
            </a:r>
            <a:endParaRPr lang="ru-RU" sz="2000" b="1" i="1" dirty="0">
              <a:solidFill>
                <a:srgbClr val="7030A0"/>
              </a:solidFill>
            </a:endParaRPr>
          </a:p>
          <a:p>
            <a:pPr algn="ctr"/>
            <a:endParaRPr lang="ru-RU" sz="20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846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98D425-1888-4D5B-836B-9D8181FFD2C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984" y="524111"/>
            <a:ext cx="8706032" cy="5822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587147-9525-4341-AC4C-8C055EAB7D6A}"/>
              </a:ext>
            </a:extLst>
          </p:cNvPr>
          <p:cNvSpPr txBox="1"/>
          <p:nvPr/>
        </p:nvSpPr>
        <p:spPr>
          <a:xfrm>
            <a:off x="466103" y="0"/>
            <a:ext cx="870603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ОТДАЁМ ДЕТЯМ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15C6D-312D-46F0-92AB-470B47155519}"/>
              </a:ext>
            </a:extLst>
          </p:cNvPr>
          <p:cNvSpPr txBox="1"/>
          <p:nvPr/>
        </p:nvSpPr>
        <p:spPr>
          <a:xfrm>
            <a:off x="332461" y="6346988"/>
            <a:ext cx="870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Дружный коллектив МБДОУ детский сад «Радуга» </a:t>
            </a:r>
          </a:p>
        </p:txBody>
      </p:sp>
    </p:spTree>
    <p:extLst>
      <p:ext uri="{BB962C8B-B14F-4D97-AF65-F5344CB8AC3E}">
        <p14:creationId xmlns:p14="http://schemas.microsoft.com/office/powerpoint/2010/main" val="150061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2B3879D-7BDC-4E20-B370-CC467A60EF8E}"/>
              </a:ext>
            </a:extLst>
          </p:cNvPr>
          <p:cNvSpPr/>
          <p:nvPr/>
        </p:nvSpPr>
        <p:spPr>
          <a:xfrm>
            <a:off x="232117" y="216600"/>
            <a:ext cx="86797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воспитанием, обучением и психическим развитием человека всегда стоит его деятельность.</a:t>
            </a:r>
          </a:p>
          <a:p>
            <a:pPr algn="just"/>
            <a:r>
              <a:rPr lang="ru-RU" alt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– это прежде всего деятель, стремящийся познать и преобразовать мир самостоятельно.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73CF701-3B8C-40AE-8D80-21C492B7630C}"/>
              </a:ext>
            </a:extLst>
          </p:cNvPr>
          <p:cNvSpPr/>
          <p:nvPr/>
        </p:nvSpPr>
        <p:spPr>
          <a:xfrm>
            <a:off x="858131" y="2244638"/>
            <a:ext cx="693537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связи с обновлением содержания дошкольного образования особо актуальны новые формы взаимодействия педагога с детьми, которые </a:t>
            </a: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ориентированы: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на индивидуальные особенности и возрастные возможности воспитанников; на поддержку инициативы детей в различных видах деятельности; на признание ребенка полноценным участником (субъектом) образовательных отношений.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319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C7E052-83D8-48E1-9ABB-CAFD32648371}"/>
              </a:ext>
            </a:extLst>
          </p:cNvPr>
          <p:cNvSpPr/>
          <p:nvPr/>
        </p:nvSpPr>
        <p:spPr>
          <a:xfrm>
            <a:off x="0" y="365760"/>
            <a:ext cx="9144000" cy="5601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Одним из важных условий поддержки детской инициативы является</a:t>
            </a:r>
            <a:r>
              <a:rPr lang="ru-RU" sz="2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развивающей предметно-пространственной среды в дошкольных группах. Предметно-развивающая среда в ДОУ создана в соответствии с ФГОС ДО и обеспечивает реализацию основной образовательной программы МБДОУ детский сад «Радуга», включает совокупность образовательных областей, обеспечивает разностороннее развитие детей с учетом их возрастных и индивидуальных особенностей по основным направлениям, а так же совместную деятельность взрослого и ребенка и свободную самостоятельную деятельность самих детей.</a:t>
            </a:r>
            <a:endParaRPr lang="ru-RU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416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E2656C3-14AD-47E6-8922-01A4148B26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22" y="3840479"/>
            <a:ext cx="3798275" cy="26468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8291708-4BD0-4D67-8850-E64F3DAAAD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490" y="3840479"/>
            <a:ext cx="3798275" cy="26468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B39F96-7E0F-4DFA-9526-01CB09E416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0812" y="370655"/>
            <a:ext cx="3938953" cy="28789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69FC33-45F7-4B11-BD6A-CEFF6AF04A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68" y="475046"/>
            <a:ext cx="3604295" cy="2655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C6D2C7-8F0F-47ED-A697-A1521A50A553}"/>
              </a:ext>
            </a:extLst>
          </p:cNvPr>
          <p:cNvSpPr txBox="1"/>
          <p:nvPr/>
        </p:nvSpPr>
        <p:spPr>
          <a:xfrm>
            <a:off x="0" y="3153695"/>
            <a:ext cx="8706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Организация и размещение предметов развивающей среды соответствуют возрастным особенностям детей и их потребностям</a:t>
            </a:r>
          </a:p>
        </p:txBody>
      </p:sp>
    </p:spTree>
    <p:extLst>
      <p:ext uri="{BB962C8B-B14F-4D97-AF65-F5344CB8AC3E}">
        <p14:creationId xmlns:p14="http://schemas.microsoft.com/office/powerpoint/2010/main" val="133262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3265255-1588-44CC-9E49-0AC742EE6C54}"/>
              </a:ext>
            </a:extLst>
          </p:cNvPr>
          <p:cNvSpPr/>
          <p:nvPr/>
        </p:nvSpPr>
        <p:spPr>
          <a:xfrm>
            <a:off x="0" y="140676"/>
            <a:ext cx="9144000" cy="6646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Отличительной чертой построения развивающей предметно-пространственной среды в ДОУ является: </a:t>
            </a:r>
            <a:endParaRPr lang="ru-RU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-содержательная насыщенность, необходимые и достаточные материалы для всех видов детской деятельности;</a:t>
            </a:r>
            <a:endParaRPr lang="ru-RU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-гибкость игрового пространства, </a:t>
            </a:r>
            <a:r>
              <a:rPr lang="ru-RU" sz="1900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полифункциональность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среды и игровых материалов (</a:t>
            </a:r>
            <a:r>
              <a:rPr lang="ru-RU" sz="1900" i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</a:t>
            </a: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предметов-заместителей); </a:t>
            </a:r>
            <a:endParaRPr lang="ru-RU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-вариативность,  наличие материалов и оборудования для свободного выбора детей;</a:t>
            </a:r>
            <a:endParaRPr lang="ru-RU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-периодическая сменяемость игрового материала, доступность игровых материалов, возможность использовать все элементы среды. </a:t>
            </a:r>
            <a:endParaRPr lang="ru-RU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учитывает специфику возрастных этапов развития ребенка, как ведущей деятельности.        	РППС решает задачи создания зоны ближайшего развития через организацию предметной среды; дает возможность взаимодействия детей между собой и с взрослыми;</a:t>
            </a:r>
            <a:endParaRPr lang="ru-RU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меняющиеся составляющие побуждают детей к познанию через практическое экспериментирование с этими компонентами. Появляются новые идеи, способы, образы, что обогащает как саму детскую деятельность (игру, конструирование),так и развитие детей в ней; обеспечивает возможность ребенка жить в разномасштабном пространстве.</a:t>
            </a:r>
            <a:endParaRPr lang="ru-RU" sz="19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9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Развивающая функция предметной среды сочетает традиционные и новые компоненты, что обеспечивает преемственность развития деятельности от простых ее форм к более сложным, содержательным. </a:t>
            </a:r>
            <a:endParaRPr lang="ru-RU" sz="19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6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C1CDDC9-185F-4AB8-85A7-AE2EC9FBFCD5}"/>
              </a:ext>
            </a:extLst>
          </p:cNvPr>
          <p:cNvSpPr/>
          <p:nvPr/>
        </p:nvSpPr>
        <p:spPr>
          <a:xfrm>
            <a:off x="175846" y="429793"/>
            <a:ext cx="87923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Помещения МБДОУ детский сад «Радуга» соответствуют санитарно-эпидемиологическим требованиям. Развивающая предметно - пространственная среда регулярно обновляется и корректируется в соответствии с образовательной программой ДОУ и требованиями ФГОС ДО, ФОП.</a:t>
            </a:r>
            <a:endParaRPr lang="ru-RU" sz="24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A020C5-0F69-4B10-83AF-DC480737EEC5}"/>
              </a:ext>
            </a:extLst>
          </p:cNvPr>
          <p:cNvSpPr/>
          <p:nvPr/>
        </p:nvSpPr>
        <p:spPr>
          <a:xfrm>
            <a:off x="175846" y="2959798"/>
            <a:ext cx="8503920" cy="1653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Разнообразие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предметной развивающей среды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структурируется по видам детской деятельности, обеспечивает для детей выбор по интересам и позволяет включаться во взаимодействие со сверстниками или действовать самостоятельно.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163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F7C66C-E10A-4424-AAF9-480494B1D5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96947"/>
            <a:ext cx="4149969" cy="29120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D171D7-74ED-47EC-8FBA-6AAC13BF6DE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150" y="196947"/>
            <a:ext cx="4149969" cy="29120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3E6A6B-41F5-4957-98C0-F8409BC31C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3429000"/>
            <a:ext cx="4149969" cy="31860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958983-8D5E-4FB5-B0C9-4F36B224AAE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1150" y="3429000"/>
            <a:ext cx="4149969" cy="31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88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3CB306-E5EF-419C-8939-E38D7B51A78F}"/>
              </a:ext>
            </a:extLst>
          </p:cNvPr>
          <p:cNvSpPr/>
          <p:nvPr/>
        </p:nvSpPr>
        <p:spPr>
          <a:xfrm>
            <a:off x="-98475" y="126574"/>
            <a:ext cx="9242474" cy="6957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25755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созданы оптимальные условия :</a:t>
            </a:r>
          </a:p>
          <a:p>
            <a:pPr indent="325755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для укрепления здоровья детей. Для проведения физкультурно-оздоровительных занятий с детьми, профилактики нарушений опорно-двигательного аппарата есть специальные массажеры, «сухие» бассейны, гимнастические мячи, детские беговые дорожки, детские тренажеры, спортивные модули, другое оборудование. Дети с удовольствием занимаются плаванием в бассейне, скалолазанием.</a:t>
            </a: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25755" algn="just">
              <a:lnSpc>
                <a:spcPct val="107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для художественно-эстетического развития детей: в музыкальном зале имеются технические средства: музыкальный центр,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Клавинова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синтезатор, проектор, экран, музыкальные инструменты для детей, музыкальные дидактические пособия для эстетического развития; в классе хореографии имеются зеркала, «станок» для занятий, фортепьяно, музыкальный центр, костюмы для выступлений;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специально-оборудованной изостудии имеются: интерактивная доска с проектором, разнообразные материалы для художественно-творческой деятельности детей, муфельная печь, гончарные круги;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 кафе «Мандаринка» имеется музыкальный центр, материалы для творческой деятельности, воздушный шар с корзиной (фотозона), распылитель мыльных пузырей, столы и стулья для праздничных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меропиятий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99374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E24EC-0CEB-42A3-B4CC-2CE85DA98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82" t="14306" r="6759" b="12917"/>
          <a:stretch/>
        </p:blipFill>
        <p:spPr>
          <a:xfrm>
            <a:off x="672737" y="690313"/>
            <a:ext cx="3268729" cy="2048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3C1E75-38AC-4DF3-B750-B5B9FF0A03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543" y="3936607"/>
            <a:ext cx="3215711" cy="19175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3E2558-0982-4A55-BC44-B5BC9B5C51F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652" y="471455"/>
            <a:ext cx="4051495" cy="29327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FC184C-D5CF-47EB-9242-1C1DA4AAC9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5" y="3429000"/>
            <a:ext cx="4051494" cy="29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976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1423</TotalTime>
  <Words>1499</Words>
  <Application>Microsoft Office PowerPoint</Application>
  <PresentationFormat>Экран (4:3)</PresentationFormat>
  <Paragraphs>44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Image&amp;Matros 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D S</cp:lastModifiedBy>
  <cp:revision>46</cp:revision>
  <dcterms:created xsi:type="dcterms:W3CDTF">2022-12-14T12:46:55Z</dcterms:created>
  <dcterms:modified xsi:type="dcterms:W3CDTF">2023-10-26T05:40:40Z</dcterms:modified>
</cp:coreProperties>
</file>