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4" r:id="rId3"/>
    <p:sldId id="268" r:id="rId4"/>
    <p:sldId id="269" r:id="rId5"/>
    <p:sldId id="267" r:id="rId6"/>
    <p:sldId id="270" r:id="rId7"/>
    <p:sldId id="271" r:id="rId8"/>
    <p:sldId id="278" r:id="rId9"/>
    <p:sldId id="281" r:id="rId10"/>
    <p:sldId id="282" r:id="rId11"/>
    <p:sldId id="280" r:id="rId12"/>
    <p:sldId id="283" r:id="rId13"/>
    <p:sldId id="279" r:id="rId14"/>
    <p:sldId id="272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49" autoAdjust="0"/>
  </p:normalViewPr>
  <p:slideViewPr>
    <p:cSldViewPr snapToGrid="0">
      <p:cViewPr varScale="1">
        <p:scale>
          <a:sx n="102" d="100"/>
          <a:sy n="102" d="100"/>
        </p:scale>
        <p:origin x="18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2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1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2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6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08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0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3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0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490" y="2034987"/>
            <a:ext cx="8004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Режим работы МБДОУ детский сад «Радуга»</a:t>
            </a:r>
          </a:p>
          <a:p>
            <a:pPr algn="ctr"/>
            <a:r>
              <a:rPr lang="ru-RU" sz="2800" b="1" i="1" dirty="0"/>
              <a:t> в новом 2023-2024 учебном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4683" y="358589"/>
            <a:ext cx="646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Муниципальное бюджетное дошкольное образовательное учреждение детский сад «Радуга»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1" y="3695995"/>
            <a:ext cx="646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Подготовила:</a:t>
            </a:r>
          </a:p>
          <a:p>
            <a:pPr algn="r"/>
            <a:r>
              <a:rPr lang="ru-RU" i="1" dirty="0" err="1"/>
              <a:t>Мусова</a:t>
            </a:r>
            <a:r>
              <a:rPr lang="ru-RU" i="1" dirty="0"/>
              <a:t> Т.И.,</a:t>
            </a:r>
          </a:p>
          <a:p>
            <a:pPr algn="r"/>
            <a:r>
              <a:rPr lang="ru-RU" i="1" dirty="0"/>
              <a:t>заместитель заведующего по ВМР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16E00-CBE5-43E3-85C5-C71DD14A5BF4}"/>
              </a:ext>
            </a:extLst>
          </p:cNvPr>
          <p:cNvSpPr txBox="1"/>
          <p:nvPr/>
        </p:nvSpPr>
        <p:spPr>
          <a:xfrm>
            <a:off x="3601329" y="5576081"/>
            <a:ext cx="1448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п. Тазовский</a:t>
            </a:r>
          </a:p>
          <a:p>
            <a:pPr algn="r"/>
            <a:r>
              <a:rPr lang="ru-RU" i="1" dirty="0"/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45940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74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A92D55-B904-42EF-BCB4-6FCE8094DEE3}"/>
              </a:ext>
            </a:extLst>
          </p:cNvPr>
          <p:cNvSpPr/>
          <p:nvPr/>
        </p:nvSpPr>
        <p:spPr>
          <a:xfrm>
            <a:off x="253217" y="1443841"/>
            <a:ext cx="8201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Обязательный компонент режима – прием пищи, организуется с учетом перерывов между завтраком, обедом и полдником в пределах 4-х часов. Строгое соблюдение установленных часов приема пищи служит условным раздражителем пищевого рефлекса и обеспечивает секрецию пищеварительных соков, хороший аппетит. Весь процесс, связанный с питанием, имеет большое воспитательное значение. В процессе принятия пищи у детей воспитываются культурно-гигиенические навыки, самостоятельность, трудолюбие.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1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E12C01-ADAE-4016-B6EA-449C052132C2}"/>
              </a:ext>
            </a:extLst>
          </p:cNvPr>
          <p:cNvSpPr/>
          <p:nvPr/>
        </p:nvSpPr>
        <p:spPr>
          <a:xfrm>
            <a:off x="0" y="229445"/>
            <a:ext cx="88907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Прогулка - надежное средство укрепления здоровья и профилактики утомления. Пребывание на свежем воздухе положительно влияет на обмен веществ, способствует повышению аппетита, усвояемости питательных веществ, особенно белкового компонента пищи, и оказывает закаливающий эффект, даёт возможность детям в подвижных играх, трудовых процессах, разнообразных физических упражнениях удовлетворять свои потребности в движении.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8B7D0-831A-4B15-816A-53F2865355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19" y="3236614"/>
            <a:ext cx="4433082" cy="34163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3871D7-439A-4979-BE46-328C77F20F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699" y="3236613"/>
            <a:ext cx="4433081" cy="3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4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675CB-2B7E-43E6-A404-376A901378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175" y="3779146"/>
            <a:ext cx="3171825" cy="28369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9812B4-C22D-44ED-9A56-A88A30BAFCEF}"/>
              </a:ext>
            </a:extLst>
          </p:cNvPr>
          <p:cNvSpPr/>
          <p:nvPr/>
        </p:nvSpPr>
        <p:spPr>
          <a:xfrm>
            <a:off x="133434" y="241884"/>
            <a:ext cx="86307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Прогулки организовываются в детском саду 2 раза в день: в первую половину дня - после дневного сна или перед уходом детей домой. Продолжительность ежедневных прогулок составляет не менее 3 часов в день. На прогулке решаются воспитательные и оздоровительные задачи. На них педагог проводит с детьми наблюдения за природой, индивидуальную работу по развитию движений, подвижные игры, развлечения и физические упражнения. Специальное время отводится для трудовой и самостоятельной деятельности.</a:t>
            </a: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DDCD2-D979-47DC-8BE2-F036FBB9A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4" y="3821307"/>
            <a:ext cx="2938379" cy="2836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05719E-D694-4E07-AFF0-F70432F32C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671" y="3779146"/>
            <a:ext cx="2662069" cy="28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2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41B533-A1A7-46F9-B234-272F1C4631F5}"/>
              </a:ext>
            </a:extLst>
          </p:cNvPr>
          <p:cNvSpPr/>
          <p:nvPr/>
        </p:nvSpPr>
        <p:spPr>
          <a:xfrm>
            <a:off x="0" y="154744"/>
            <a:ext cx="9003322" cy="6207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формой организации обучения в ДОУ является непосредственная образовательная деятельность - ведущая форма организации совместной деятельности взрослого и детей, которая определяется уровнем освоения образовательной программы дошкольного образования и решения конкретных образовательных задач возрастом детей, непосредственным окружением, текущей темой и др.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нагрузка в детском саду в группах 1 раннего возраста- 10 занятий, длительность занятия – 5-7 мин.; 2 раннего возраста – 10 занятий , длительность занятия - 10 мин.; в младшей группе – 11 занятий, длительность занятия – 15 мин.; средней группе – 11 занятий, длительность занятия -20 мин.; старшей группе – 14 занятий, длительность занятия – 25 мин.; подготовительных группах – 15 занятий, длительность занятия – 30 мин.; в группе компенсирующего направления 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- 10 занятий, длительность занятия – 20-25 мин.  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40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8E98F2-4766-4CF0-AB2D-8D8F0444DBFE}"/>
              </a:ext>
            </a:extLst>
          </p:cNvPr>
          <p:cNvSpPr/>
          <p:nvPr/>
        </p:nvSpPr>
        <p:spPr>
          <a:xfrm>
            <a:off x="127194" y="61068"/>
            <a:ext cx="8566639" cy="278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01.09.2023 г. ДОУ работает по образовательной программе, разработанной в соответствии с ФОП. Ведущая цель Федеральной образовательной программы – разностороннее развитие ребёнка в период дошкольного детства с учётом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традиций.</a:t>
            </a:r>
            <a:endParaRPr lang="ru-RU" sz="2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CC24C-BE80-47D0-9DE0-4345C811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04"/>
          <a:stretch/>
        </p:blipFill>
        <p:spPr>
          <a:xfrm>
            <a:off x="4817532" y="2713183"/>
            <a:ext cx="4085245" cy="3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2AA1A9-16A6-41FB-9CFE-E4788433B4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7146"/>
            <a:ext cx="4576310" cy="394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177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6D7083-3CE9-4F46-9757-0F2CA7728550}"/>
              </a:ext>
            </a:extLst>
          </p:cNvPr>
          <p:cNvSpPr/>
          <p:nvPr/>
        </p:nvSpPr>
        <p:spPr>
          <a:xfrm>
            <a:off x="-1" y="78230"/>
            <a:ext cx="8899221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занятий в рамках образовательной деятельности соответствует СанПиН. Между занятиями в рамках образовательной деятельности предусмотрены перерывы продолжительностью не менее 10 минут.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формой занятия является игра. Образовательная деятельность с детьми строится с учётом индивидуальных особенностей детей и их способностей. Выявление и развитие способностей воспитанников осуществляется в любых формах образовательного процесса.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9990BB-783A-406B-AE4F-3691928FBC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78" y="4473526"/>
            <a:ext cx="2737574" cy="219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735606-AC55-49B1-BDB0-3AD66261B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37"/>
          <a:stretch/>
        </p:blipFill>
        <p:spPr>
          <a:xfrm>
            <a:off x="6161646" y="4473526"/>
            <a:ext cx="2737575" cy="203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E6ACFB-9C2B-4A9F-8303-B58A92FF37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53" y="4473526"/>
            <a:ext cx="3052293" cy="203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487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351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5A1C7-486C-4CEA-8111-4F75D6B1C59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1" y="83458"/>
            <a:ext cx="3570775" cy="2243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F889F-A734-499F-8AF0-4F9AADD27C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218" y="62350"/>
            <a:ext cx="3896751" cy="2243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E659B0-540E-4918-9C3D-00C3A7E726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8" y="4244607"/>
            <a:ext cx="3798279" cy="2529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CA4619-3400-4F3A-B4A7-BD114D89BE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32" y="4257301"/>
            <a:ext cx="4403190" cy="24431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56B996-37C8-4825-98CF-A6512EB9E263}"/>
              </a:ext>
            </a:extLst>
          </p:cNvPr>
          <p:cNvSpPr/>
          <p:nvPr/>
        </p:nvSpPr>
        <p:spPr>
          <a:xfrm>
            <a:off x="211009" y="2305615"/>
            <a:ext cx="8932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образовательная деятельность во второй половине дня помогает выявить предпочтения ребенка, заинтересовать новым делом, развить творческие способности. Дети с удовольствием посещают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объединения: «Путешествие цветных ладошек», «Солнечные зайчики»,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Легоконструирование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робототехника»,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Мультстудия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детская экспериментальная лаборатория «Эврика» и спортивное объединение «Скала».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3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C763A-0A4F-43E9-A011-6FB738869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7" y="437757"/>
            <a:ext cx="8131125" cy="5982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40120-32F8-4222-BA90-3895B4F62ADE}"/>
              </a:ext>
            </a:extLst>
          </p:cNvPr>
          <p:cNvSpPr txBox="1"/>
          <p:nvPr/>
        </p:nvSpPr>
        <p:spPr>
          <a:xfrm>
            <a:off x="218984" y="0"/>
            <a:ext cx="8706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- НАШ ОБЩИЙ ДОМ 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EDADC-C0C1-47B0-A1CD-9F3B1D7B7263}"/>
              </a:ext>
            </a:extLst>
          </p:cNvPr>
          <p:cNvSpPr txBox="1"/>
          <p:nvPr/>
        </p:nvSpPr>
        <p:spPr>
          <a:xfrm>
            <a:off x="0" y="6365557"/>
            <a:ext cx="8706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ЖИВЁТСЯ В НЁМ!</a:t>
            </a:r>
          </a:p>
        </p:txBody>
      </p:sp>
    </p:spTree>
    <p:extLst>
      <p:ext uri="{BB962C8B-B14F-4D97-AF65-F5344CB8AC3E}">
        <p14:creationId xmlns:p14="http://schemas.microsoft.com/office/powerpoint/2010/main" val="49976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D8BF0A-FA36-4755-8805-E786AC18A8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78" y="729723"/>
            <a:ext cx="7964821" cy="2699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C780F6-E2D7-4433-A020-D41DADD683FB}"/>
              </a:ext>
            </a:extLst>
          </p:cNvPr>
          <p:cNvSpPr/>
          <p:nvPr/>
        </p:nvSpPr>
        <p:spPr>
          <a:xfrm>
            <a:off x="0" y="3553513"/>
            <a:ext cx="8801100" cy="28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работы МБДОУ детский сад «Радуга»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Рабочая неделя – пятидневная, с понедельника по пятницу, выходные - суббота, воскресенье, праздничные дни. Длительность пребывания детей в группах – 12 часов. Режим работы групп общеразвивающей направленности 12 часов, с 7:30 до 19:30. Режим работы группы для  детей с ОВЗ в группе компенсирующей направленности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 10 часов, с 8.00 до 18.00.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В  предпраздничные дни работа МБДОУ детский сад «Радуга» сокращается на один час.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8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27E52C-072F-4423-8924-FE91B63D26F1}"/>
              </a:ext>
            </a:extLst>
          </p:cNvPr>
          <p:cNvSpPr/>
          <p:nvPr/>
        </p:nvSpPr>
        <p:spPr>
          <a:xfrm>
            <a:off x="798490" y="0"/>
            <a:ext cx="7547019" cy="839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детский сад «Радуга» тесно взаимодействует с учреждениями и организациями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п.Тазовский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3916A-B434-415B-833A-BD5EB3F528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47" y="1134456"/>
            <a:ext cx="3804536" cy="2668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96B4B-BAC1-4310-82A8-A7170341CB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288" y="1134455"/>
            <a:ext cx="3615266" cy="265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00313B-7C3D-4E9B-9E9F-5FF5541838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12" y="4116076"/>
            <a:ext cx="3683000" cy="2421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ABEDBC-7C36-4FA3-903A-BC3273D6E5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103" y="4048491"/>
            <a:ext cx="3957451" cy="2493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2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D9C950-A56B-4997-90F7-BF2872B82A5D}"/>
              </a:ext>
            </a:extLst>
          </p:cNvPr>
          <p:cNvSpPr/>
          <p:nvPr/>
        </p:nvSpPr>
        <p:spPr>
          <a:xfrm>
            <a:off x="389467" y="193303"/>
            <a:ext cx="8424332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МБДОУ детский сад «Радуга» осуществляется в соответствии с действующим законодательством Российской Федерации и Уставом учреждения,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на принципах единоначалия и коллегиальности. Коллегиальными органами управления являются: </a:t>
            </a:r>
          </a:p>
          <a:p>
            <a:pPr indent="28829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совет учреждения, </a:t>
            </a:r>
          </a:p>
          <a:p>
            <a:pPr indent="28829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совет, </a:t>
            </a:r>
          </a:p>
          <a:p>
            <a:pPr indent="28829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собрание трудового коллектива, </a:t>
            </a:r>
          </a:p>
          <a:p>
            <a:pPr indent="28829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комитет. </a:t>
            </a:r>
          </a:p>
          <a:p>
            <a:pPr indent="28829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Единоличным исполнительным органом является руководитель — заведующий МБДОУ детский сад «Радуга» Синельникова О.В.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</a:rPr>
              <a:t> </a:t>
            </a:r>
            <a:endParaRPr lang="ru-RU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FD409-E790-4D5C-A417-1AD1EA4D6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2" t="39672" r="16322" b="17567"/>
          <a:stretch/>
        </p:blipFill>
        <p:spPr>
          <a:xfrm>
            <a:off x="4695618" y="3217333"/>
            <a:ext cx="4187605" cy="307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E09774-389E-41E3-A832-D34FD832D3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7" y="3217332"/>
            <a:ext cx="4306151" cy="307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08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D5535F-3809-4360-9746-A37CFBF814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1" y="494529"/>
            <a:ext cx="8440617" cy="6260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B88D6-2FAF-4A6B-9ACA-8AF8B7855E31}"/>
              </a:ext>
            </a:extLst>
          </p:cNvPr>
          <p:cNvSpPr txBox="1"/>
          <p:nvPr/>
        </p:nvSpPr>
        <p:spPr>
          <a:xfrm>
            <a:off x="1492623" y="0"/>
            <a:ext cx="615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Режим дня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83679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B231CD-53D2-4744-B250-792431B2C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2" y="351692"/>
            <a:ext cx="8595360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894C4-5232-47EC-8011-2D30D9BD9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2" y="534572"/>
            <a:ext cx="8736037" cy="59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813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CCF147-2688-4962-9BD4-4262595E0AAE}"/>
              </a:ext>
            </a:extLst>
          </p:cNvPr>
          <p:cNvSpPr/>
          <p:nvPr/>
        </p:nvSpPr>
        <p:spPr>
          <a:xfrm>
            <a:off x="-1" y="0"/>
            <a:ext cx="914399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новый день в детском саду начинается с утреннего приема детей. Основной целью утреннего приема, а затем и Утреннего круга является постепенное вхождение ребенка в жизнь детского сада, создание спокойного психологического комфортного настроя у каждого ребенка, укрепление личностного контакта воспитателя с каждым ребенком. Зарядка важна тем, что у детей вырабатывается привычка, потребность каждый день по утрам заниматься физическими упражнениями. Они способствуют укреплению здоровья детей и пробуждению организма для нормальной жизнедеятельности. Зарядка для детей старших групп проводится в гимнастических залах, а для детей раннего возраста – в групповых помещениях.</a:t>
            </a:r>
            <a:endParaRPr lang="ru-RU" sz="2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E9B2F-02EB-4A0D-AE6C-A8FE7856C2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2" y="4071592"/>
            <a:ext cx="2799466" cy="2617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D67AED-91ED-4B2F-A6B8-1CBD967FE2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52" y="4071592"/>
            <a:ext cx="2971801" cy="26175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D2FEA5-9F35-4101-B398-FB7987385A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110" y="3889533"/>
            <a:ext cx="3038620" cy="31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34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B475EE-A7CD-4D6E-8EBB-FC451D64466A}"/>
              </a:ext>
            </a:extLst>
          </p:cNvPr>
          <p:cNvSpPr/>
          <p:nvPr/>
        </p:nvSpPr>
        <p:spPr>
          <a:xfrm>
            <a:off x="0" y="588761"/>
            <a:ext cx="9143999" cy="481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Чередование бодрствования и сна способствует нормальной психической деятельности. Качество, глубина и продолжительность сна связаны с условиями его организации и рядом других факторов. Быстрое и спокойное засыпание ребенка обуславливается укладыванием его в строго определенные часы, что вырабатывает известную системность. При правильном распорядке дня фактор времени приобретает свойства условного раздражителя и способствует нормальному засыпанию.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Общая продолжительность дневного сна для детей 1-3 лет отводится не менее 3 часов, для детей 4-7 лет отводится не менее 2,5 часов. Во время сна детей в спальне обязательно присутствует воспитатель или его помощник – младший воспитатель.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43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</TotalTime>
  <Words>925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PT Astra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D S</cp:lastModifiedBy>
  <cp:revision>54</cp:revision>
  <dcterms:created xsi:type="dcterms:W3CDTF">2022-12-14T12:46:55Z</dcterms:created>
  <dcterms:modified xsi:type="dcterms:W3CDTF">2023-10-26T05:39:23Z</dcterms:modified>
</cp:coreProperties>
</file>