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59" r:id="rId6"/>
    <p:sldId id="260" r:id="rId7"/>
    <p:sldId id="265" r:id="rId8"/>
    <p:sldId id="266" r:id="rId9"/>
    <p:sldId id="267" r:id="rId10"/>
    <p:sldId id="268" r:id="rId11"/>
    <p:sldId id="261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51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F7503-BAC1-4776-A487-E35A3DC2CEED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2068-FA81-4180-9EA2-2EB2E3183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224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F7503-BAC1-4776-A487-E35A3DC2CEED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2068-FA81-4180-9EA2-2EB2E3183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360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F7503-BAC1-4776-A487-E35A3DC2CEED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2068-FA81-4180-9EA2-2EB2E3183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762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F7503-BAC1-4776-A487-E35A3DC2CEED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2068-FA81-4180-9EA2-2EB2E3183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439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F7503-BAC1-4776-A487-E35A3DC2CEED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2068-FA81-4180-9EA2-2EB2E3183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253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F7503-BAC1-4776-A487-E35A3DC2CEED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2068-FA81-4180-9EA2-2EB2E3183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910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F7503-BAC1-4776-A487-E35A3DC2CEED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2068-FA81-4180-9EA2-2EB2E3183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742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F7503-BAC1-4776-A487-E35A3DC2CEED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2068-FA81-4180-9EA2-2EB2E3183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5460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F7503-BAC1-4776-A487-E35A3DC2CEED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2068-FA81-4180-9EA2-2EB2E3183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796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F7503-BAC1-4776-A487-E35A3DC2CEED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2068-FA81-4180-9EA2-2EB2E3183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731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F7503-BAC1-4776-A487-E35A3DC2CEED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2068-FA81-4180-9EA2-2EB2E3183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683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3F7503-BAC1-4776-A487-E35A3DC2CEED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C2068-FA81-4180-9EA2-2EB2E31839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68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54680" y="2661603"/>
            <a:ext cx="9144000" cy="2387600"/>
          </a:xfrm>
        </p:spPr>
        <p:txBody>
          <a:bodyPr>
            <a:normAutofit/>
          </a:bodyPr>
          <a:lstStyle/>
          <a:p>
            <a:r>
              <a:rPr lang="ru-RU" sz="5400" dirty="0" smtClean="0"/>
              <a:t>Открытое занятие на тему</a:t>
            </a:r>
            <a:br>
              <a:rPr lang="ru-RU" sz="5400" dirty="0" smtClean="0"/>
            </a:br>
            <a:r>
              <a:rPr lang="ru-RU" sz="5400" dirty="0" smtClean="0"/>
              <a:t>«Птицы»</a:t>
            </a:r>
            <a:endParaRPr lang="ru-RU" sz="5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13560" y="6858000"/>
            <a:ext cx="9144000" cy="165576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176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300" y="-19050"/>
            <a:ext cx="9169400" cy="6877050"/>
          </a:xfrm>
        </p:spPr>
      </p:pic>
    </p:spTree>
    <p:extLst>
      <p:ext uri="{BB962C8B-B14F-4D97-AF65-F5344CB8AC3E}">
        <p14:creationId xmlns:p14="http://schemas.microsoft.com/office/powerpoint/2010/main" val="2512913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51396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6600" dirty="0" smtClean="0"/>
              <a:t>Спасибо за внимание!</a:t>
            </a:r>
            <a:endParaRPr lang="ru-RU" sz="6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V="1">
            <a:off x="838200" y="6176962"/>
            <a:ext cx="10515600" cy="315277"/>
          </a:xfrm>
        </p:spPr>
        <p:txBody>
          <a:bodyPr>
            <a:normAutofit fontScale="70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98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Задание 1 </a:t>
            </a:r>
            <a:r>
              <a:rPr lang="ru-RU" dirty="0"/>
              <a:t>	Артикуляционная </a:t>
            </a:r>
            <a:r>
              <a:rPr lang="ru-RU" dirty="0" smtClean="0"/>
              <a:t>гимнастика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1" y="1825625"/>
            <a:ext cx="8528892" cy="4557890"/>
          </a:xfrm>
        </p:spPr>
      </p:pic>
    </p:spTree>
    <p:extLst>
      <p:ext uri="{BB962C8B-B14F-4D97-AF65-F5344CB8AC3E}">
        <p14:creationId xmlns:p14="http://schemas.microsoft.com/office/powerpoint/2010/main" val="78951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Задание </a:t>
            </a:r>
            <a:r>
              <a:rPr lang="ru-RU" dirty="0" smtClean="0"/>
              <a:t>2 «Какие птички?»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499" y="1615403"/>
            <a:ext cx="5813363" cy="5242597"/>
          </a:xfrm>
        </p:spPr>
      </p:pic>
    </p:spTree>
    <p:extLst>
      <p:ext uri="{BB962C8B-B14F-4D97-AF65-F5344CB8AC3E}">
        <p14:creationId xmlns:p14="http://schemas.microsoft.com/office/powerpoint/2010/main" val="379108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«Птичья зарядка»</a:t>
            </a:r>
            <a:endParaRPr lang="ru-RU" dirty="0"/>
          </a:p>
        </p:txBody>
      </p:sp>
      <p:pic>
        <p:nvPicPr>
          <p:cNvPr id="4" name="Капитан Краб_ Птичья зарядка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9267" y="1295714"/>
            <a:ext cx="9482667" cy="5469154"/>
          </a:xfrm>
        </p:spPr>
      </p:pic>
    </p:spTree>
    <p:extLst>
      <p:ext uri="{BB962C8B-B14F-4D97-AF65-F5344CB8AC3E}">
        <p14:creationId xmlns:p14="http://schemas.microsoft.com/office/powerpoint/2010/main" val="382589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Задание </a:t>
            </a:r>
            <a:r>
              <a:rPr lang="ru-RU" dirty="0" smtClean="0"/>
              <a:t>3 «Назови ласково»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101" y="1825624"/>
            <a:ext cx="3702054" cy="5094027"/>
          </a:xfrm>
        </p:spPr>
      </p:pic>
    </p:spTree>
    <p:extLst>
      <p:ext uri="{BB962C8B-B14F-4D97-AF65-F5344CB8AC3E}">
        <p14:creationId xmlns:p14="http://schemas.microsoft.com/office/powerpoint/2010/main" val="175448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Задание </a:t>
            </a:r>
            <a:r>
              <a:rPr lang="ru-RU" dirty="0" smtClean="0"/>
              <a:t>4 «Четвертый лишний»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688" y="1460500"/>
            <a:ext cx="6180712" cy="5397499"/>
          </a:xfrm>
        </p:spPr>
      </p:pic>
    </p:spTree>
    <p:extLst>
      <p:ext uri="{BB962C8B-B14F-4D97-AF65-F5344CB8AC3E}">
        <p14:creationId xmlns:p14="http://schemas.microsoft.com/office/powerpoint/2010/main" val="184333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413" y="-26405"/>
            <a:ext cx="9191174" cy="6884405"/>
          </a:xfrm>
        </p:spPr>
      </p:pic>
    </p:spTree>
    <p:extLst>
      <p:ext uri="{BB962C8B-B14F-4D97-AF65-F5344CB8AC3E}">
        <p14:creationId xmlns:p14="http://schemas.microsoft.com/office/powerpoint/2010/main" val="3574032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00" y="0"/>
            <a:ext cx="9169400" cy="6877050"/>
          </a:xfrm>
        </p:spPr>
      </p:pic>
    </p:spTree>
    <p:extLst>
      <p:ext uri="{BB962C8B-B14F-4D97-AF65-F5344CB8AC3E}">
        <p14:creationId xmlns:p14="http://schemas.microsoft.com/office/powerpoint/2010/main" val="1087080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00" y="0"/>
            <a:ext cx="9118600" cy="6850845"/>
          </a:xfrm>
        </p:spPr>
      </p:pic>
    </p:spTree>
    <p:extLst>
      <p:ext uri="{BB962C8B-B14F-4D97-AF65-F5344CB8AC3E}">
        <p14:creationId xmlns:p14="http://schemas.microsoft.com/office/powerpoint/2010/main" val="1621744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32</Words>
  <Application>Microsoft Office PowerPoint</Application>
  <PresentationFormat>Широкоэкранный</PresentationFormat>
  <Paragraphs>7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Открытое занятие на тему «Птицы»</vt:lpstr>
      <vt:lpstr>Задание 1  Артикуляционная гимнастика</vt:lpstr>
      <vt:lpstr>Задание 2 «Какие птички?»</vt:lpstr>
      <vt:lpstr>«Птичья зарядка»</vt:lpstr>
      <vt:lpstr>Задание 3 «Назови ласково»</vt:lpstr>
      <vt:lpstr>Задание 4 «Четвертый лишний»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Открытое занятие на тему «Птицы»</dc:title>
  <dc:creator>9</dc:creator>
  <cp:lastModifiedBy>9</cp:lastModifiedBy>
  <cp:revision>5</cp:revision>
  <dcterms:created xsi:type="dcterms:W3CDTF">2023-04-18T06:52:05Z</dcterms:created>
  <dcterms:modified xsi:type="dcterms:W3CDTF">2023-04-18T09:40:31Z</dcterms:modified>
</cp:coreProperties>
</file>