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4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60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1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34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8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2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4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7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0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8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3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BABD-0840-4376-92CA-0D9B4A8F5038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7DBB6D-9CB3-4B50-9E29-D929BD4DA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C847-9C32-4BC6-BE08-3EC2ECD54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90525"/>
            <a:ext cx="10058400" cy="4476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«Радуга»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«Острова успеха»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дивергентного мышления воспитанников старшего 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117EC0-05BB-4ABC-9B01-FECF4DF5F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401" y="5495924"/>
            <a:ext cx="10058400" cy="464645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Мельникова М.Н.</a:t>
            </a:r>
          </a:p>
        </p:txBody>
      </p:sp>
    </p:spTree>
    <p:extLst>
      <p:ext uri="{BB962C8B-B14F-4D97-AF65-F5344CB8AC3E}">
        <p14:creationId xmlns:p14="http://schemas.microsoft.com/office/powerpoint/2010/main" val="30315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819441F-796F-4BD0-AD92-828F852A3D0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666874" y="885824"/>
            <a:ext cx="9458325" cy="36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Дивергентное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форма мыслительного процесса, которая предполагает разрушение шаблонов и стандартов, стереотипов и ограничений и подразумевает свободу в решении проблемных вопросов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F502A2C-5EEB-4610-99A1-ACC050D2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1726"/>
            <a:ext cx="4781550" cy="318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3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CA494-A7E5-4345-8E7E-E46FB128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47885"/>
            <a:ext cx="7008812" cy="93799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8AFE9-55F2-434F-8328-B1403B68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449" y="1485900"/>
            <a:ext cx="8580437" cy="1752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Воспитанники старших групп «Колокольчик», «Капелька», воспитанники подготовительных к школе групп «Знайки», «Солнышко», их родители (законные представители);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53CDAE-2F8D-49AB-9054-5BE24B60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7" y="3429000"/>
            <a:ext cx="4218636" cy="2803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4F18B7-8230-47B0-AC1C-CCB0D7E42AED}"/>
              </a:ext>
            </a:extLst>
          </p:cNvPr>
          <p:cNvSpPr txBox="1"/>
          <p:nvPr/>
        </p:nvSpPr>
        <p:spPr>
          <a:xfrm>
            <a:off x="6534149" y="3238500"/>
            <a:ext cx="50577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Педагоги: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Дубненко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И.В., Демина Д.С., Жарких И.А., Ильюшина М.А., Познякова И.П., Савва Э.А.,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Шуракова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О.Ю., педагог психолог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Салиндер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В.Х., педагоги МБДОУ детский сад «Радуга»</a:t>
            </a:r>
          </a:p>
        </p:txBody>
      </p:sp>
    </p:spTree>
    <p:extLst>
      <p:ext uri="{BB962C8B-B14F-4D97-AF65-F5344CB8AC3E}">
        <p14:creationId xmlns:p14="http://schemas.microsoft.com/office/powerpoint/2010/main" val="3610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ABD4-9615-4809-A61E-72AFB3D4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409575"/>
            <a:ext cx="9380537" cy="141922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проекта по образовательным областям: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71C86-C16C-4CA6-9BCD-C2424C5E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5" y="1733550"/>
            <a:ext cx="9799637" cy="24479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Остров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«Вдохновения» -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художественно – эстетическое развитие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Остров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«Мыслителей» 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познавательное развитие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Остров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Вообразилия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речевое развитие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B4C5DD6-689A-4965-96DD-E06007D9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74" y="3842691"/>
            <a:ext cx="3505200" cy="237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F337374-7CD7-40AB-9694-3AB8B611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181475"/>
            <a:ext cx="3422752" cy="237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5E2F04E-DF28-4FE6-9989-3F68BAF3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96" y="4133030"/>
            <a:ext cx="3609975" cy="240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4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84D7-1A84-4EDD-9AAF-2D91B88D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6460"/>
            <a:ext cx="8911687" cy="76654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17EE3-C076-41A9-A23F-FA8A9946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23975"/>
            <a:ext cx="4706938" cy="5067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экспериментальных задач, головоломок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 в интеллектуальных конкурсах разного уровня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29E7671-0F9D-4682-8805-A2AD1D82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63" y="2238374"/>
            <a:ext cx="4393981" cy="298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1B45A-D37C-43E8-AD14-F6668CB9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4350"/>
            <a:ext cx="8911687" cy="6572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9DECE-61FB-48CF-A333-1B7BF52A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638300"/>
            <a:ext cx="5305425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материалов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9BD8524-D156-42B3-AAA0-050956DC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503603"/>
            <a:ext cx="4491037" cy="297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3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2003-A18D-457F-A9B1-2DC4BEC0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939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D74C7-1680-4770-AA79-A940685A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1524000"/>
            <a:ext cx="4724400" cy="4933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познавательно-исследовательская деятельность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познавательного характера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C66978-CE4D-4708-ACA8-3BBCB49B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70" y="2547938"/>
            <a:ext cx="4785672" cy="269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2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FB124-4702-4D47-92F3-938E6CDD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0260"/>
            <a:ext cx="8911687" cy="718915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281ED-8794-408A-A30B-B8D8DF32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5" y="1019175"/>
            <a:ext cx="9647237" cy="57054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Воспитанники: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выдвигают гипотезы, предложения, способы их решения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проявляют инициативу и творчество в решении поставленных задач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диалоге поясняют ход деятельности, делают выводы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Педагоги: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освоение теоретических основ и успешных практик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методического материала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 инновационных проектах в системе образования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профессионального уровня и педагогической компетентности, удовлетворенность работой</a:t>
            </a:r>
          </a:p>
          <a:p>
            <a:pPr algn="just">
              <a:spcBef>
                <a:spcPts val="0"/>
              </a:spcBef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Родители: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участие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реализации проекта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 компетенции в вопросах развития дивергентного мышления детей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7051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6010C9-D6C9-4035-801A-EFE421E4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650" y="685800"/>
            <a:ext cx="9048750" cy="5225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AE5D332-1BFD-42F3-BF7C-7B910CCF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05025"/>
            <a:ext cx="6267450" cy="417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192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302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детский сад «Радуга»  Проект «Острова успеха»  на развитие дивергентного мышления воспитанников старшего дошкольного возраста</vt:lpstr>
      <vt:lpstr>Презентация PowerPoint</vt:lpstr>
      <vt:lpstr>Целевая аудитория</vt:lpstr>
      <vt:lpstr>Реализация проекта по образовательным областям: </vt:lpstr>
      <vt:lpstr>Направления работы:</vt:lpstr>
      <vt:lpstr>Направления работы:</vt:lpstr>
      <vt:lpstr>Направления работы:</vt:lpstr>
      <vt:lpstr>Ожидаемые 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«Радуга»   Проект «Острова успеха»  на развитие дивергентного мышления воспитанников старшего дошкольного возраста</dc:title>
  <dc:creator>Пользователь</dc:creator>
  <cp:lastModifiedBy>Пользователь</cp:lastModifiedBy>
  <cp:revision>8</cp:revision>
  <dcterms:created xsi:type="dcterms:W3CDTF">2021-10-24T11:10:03Z</dcterms:created>
  <dcterms:modified xsi:type="dcterms:W3CDTF">2021-10-24T12:18:23Z</dcterms:modified>
</cp:coreProperties>
</file>