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2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3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2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2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5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4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7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4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0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3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0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2C0BD4-4471-4220-B750-045211FE5571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12F9C8-8026-4880-99A5-26FF3501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86B9BC-F5F3-42CC-A13F-18A928FFD0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8800" y="1709596"/>
            <a:ext cx="8689975" cy="2509837"/>
          </a:xfrm>
        </p:spPr>
        <p:txBody>
          <a:bodyPr>
            <a:normAutofit/>
          </a:bodyPr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Развивающая предметно пространственная среда в ДОУ</a:t>
            </a:r>
          </a:p>
        </p:txBody>
      </p:sp>
    </p:spTree>
    <p:extLst>
      <p:ext uri="{BB962C8B-B14F-4D97-AF65-F5344CB8AC3E}">
        <p14:creationId xmlns:p14="http://schemas.microsoft.com/office/powerpoint/2010/main" val="123357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56246-6663-4361-927C-F75BCAE4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2731"/>
            <a:ext cx="10364451" cy="1596177"/>
          </a:xfrm>
        </p:spPr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Требования к РППС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2C6AF3-B5B2-4A70-A7E5-6BFB9C8316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0945" y="1818908"/>
            <a:ext cx="10363826" cy="3424107"/>
          </a:xfrm>
        </p:spPr>
        <p:txBody>
          <a:bodyPr/>
          <a:lstStyle/>
          <a:p>
            <a:pPr fontAlgn="base"/>
            <a:r>
              <a:rPr lang="ru-RU" i="1" dirty="0"/>
              <a:t> </a:t>
            </a:r>
            <a:r>
              <a:rPr lang="ru-RU" sz="2400" i="1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НАСЫЩЕННОСТЬ</a:t>
            </a:r>
            <a:endParaRPr lang="ru-RU" sz="2400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pPr fontAlgn="base"/>
            <a:r>
              <a:rPr lang="ru-RU" sz="2400" i="1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 ДОСТУПНОСТЬ</a:t>
            </a:r>
            <a:endParaRPr lang="ru-RU" sz="2400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pPr fontAlgn="base"/>
            <a:r>
              <a:rPr lang="ru-RU" sz="2400" i="1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 ВАРИАТИВНОСТЬ</a:t>
            </a:r>
            <a:endParaRPr lang="ru-RU" sz="2400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pPr fontAlgn="base"/>
            <a:r>
              <a:rPr lang="ru-RU" sz="2400" i="1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ТРАНСФОРМИРУЕМОСТЬ</a:t>
            </a:r>
            <a:endParaRPr lang="ru-RU" sz="2400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pPr fontAlgn="base"/>
            <a:r>
              <a:rPr lang="ru-RU" sz="2400" i="1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БЕЗОПАСНОСТЬ</a:t>
            </a:r>
            <a:endParaRPr lang="ru-RU" sz="2400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pPr fontAlgn="base"/>
            <a:r>
              <a:rPr lang="ru-RU" sz="2400" i="1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 ПОЛИФУНКЦИОНАЛЬНОСТЬ</a:t>
            </a:r>
            <a:endParaRPr lang="ru-RU" sz="2400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4FC726-69AE-4BEB-82CF-84937F12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</a:t>
            </a:r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Успешная 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FEAF23-5466-44C6-AC65-1C7A59C082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296" y="2001910"/>
            <a:ext cx="10363826" cy="342410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Креативность</a:t>
            </a:r>
          </a:p>
          <a:p>
            <a:r>
              <a:rPr lang="ru-RU" sz="2800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Организованность</a:t>
            </a:r>
          </a:p>
          <a:p>
            <a:r>
              <a:rPr lang="ru-RU" sz="2800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Желание учиться</a:t>
            </a:r>
          </a:p>
          <a:p>
            <a:r>
              <a:rPr lang="ru-RU" sz="2800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Компетентность</a:t>
            </a:r>
          </a:p>
          <a:p>
            <a:r>
              <a:rPr lang="ru-RU" sz="2800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Взаимовыручка</a:t>
            </a:r>
          </a:p>
          <a:p>
            <a:r>
              <a:rPr lang="ru-RU" sz="2800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Чувство юмора</a:t>
            </a:r>
          </a:p>
        </p:txBody>
      </p:sp>
      <p:pic>
        <p:nvPicPr>
          <p:cNvPr id="2050" name="Picture 2" descr="https://leader-id.storage.yandexcloud.net/upload/2984892/6a8b1294-a690-46f0-9169-3bf790e09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414" y="2117787"/>
            <a:ext cx="5451738" cy="4158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CDAD5-5E2A-4D4F-BF67-ABAFA362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Вид деятельности?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536FCAC-958D-4123-B3FF-256F1134897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378789"/>
            <a:ext cx="26003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4858251-8095-4BDE-A698-2F464A7A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1411049"/>
            <a:ext cx="2347756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C7FB5583-2A4F-475C-B331-92D816E0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77" y="2051940"/>
            <a:ext cx="2534446" cy="15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796AFFE6-B926-4BE4-B51B-F9EB7867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01" y="4141432"/>
            <a:ext cx="2600325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BFE372-0E29-4162-80D4-63E27A3B2B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724" y="3429000"/>
            <a:ext cx="2458720" cy="25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BB73CC-4909-46F1-A8B6-66E2D0FE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Вид деятельности?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4E38E47-1D1F-41EE-AEAE-A0AA5E09AC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38200" y="4221479"/>
            <a:ext cx="3142056" cy="1905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E260E1-72EE-403E-B721-C80BD725D1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5584" y="2214694"/>
            <a:ext cx="3115945" cy="21488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8750A23-B6A2-493A-B4E8-DF605DBC4C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3912" y="2980026"/>
            <a:ext cx="3118016" cy="25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9AC34E-5515-48E0-85CF-304382BB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ED6FC2F-A6A4-441A-9E9D-114F18D7D4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3775" y="2407907"/>
            <a:ext cx="6580783" cy="384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47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69C94-1266-4F86-9FEA-B0E6C48A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DB8397E-6758-48FA-BB82-5910E12BD4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240684" y="2058386"/>
            <a:ext cx="5037542" cy="370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30681B-F16F-4C00-987D-BB928E9A50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56" y="2275205"/>
            <a:ext cx="5528945" cy="374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95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85E6E0-E254-4D70-B9A1-7156EC67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B27020E4-F0D1-4CD4-B7A2-343A5497C9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716839" y="298002"/>
            <a:ext cx="3769360" cy="2657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A1D34A-A1A1-4E28-BEC2-6AFD066572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90" y="2955477"/>
            <a:ext cx="3676585" cy="298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501637-B774-4F5D-A962-A047EEFB72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5801" y="212249"/>
            <a:ext cx="3769360" cy="2657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5652BD-E91E-4B67-A5CA-58061DE98A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9095" y="3596507"/>
            <a:ext cx="3511628" cy="268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0BC912-71B1-4471-BE6F-DA5997F72A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9682" y="3281442"/>
            <a:ext cx="2657157" cy="20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6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18647F-9C6F-47B1-B742-C9A3EC1D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367E237-EC0A-4A02-8346-05EEB0F123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08059" y="2790746"/>
            <a:ext cx="4284536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14D6E7-0C55-49D7-B3FC-EE221DAB6A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2595" y="1454865"/>
            <a:ext cx="351472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C4A12D-0663-479E-AC1F-E38DAEF0C2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507" y="2978865"/>
            <a:ext cx="3257550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AB7171-54C9-4FE7-9C7A-6A262C428E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623" y="643044"/>
            <a:ext cx="2760345" cy="19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872A14-1872-49EB-BB56-60A6E0A1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Astra Serif" panose="020A0703040505020204" pitchFamily="18" charset="-52"/>
                <a:ea typeface="PT Astra Serif" panose="020A0703040505020204" pitchFamily="18" charset="-52"/>
              </a:rPr>
              <a:t>ПРЕДМЕТ?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7F889EC-E11E-48FD-8CB7-82E42FE192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195365" y="2459932"/>
            <a:ext cx="3801269" cy="2306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C26EA3-48CB-41A0-B46A-3ED8736ACF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1187" y="1049513"/>
            <a:ext cx="2174953" cy="16262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F6192E-5275-4EA9-8BBB-9AC652CD6C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440" y="4160520"/>
            <a:ext cx="2677160" cy="1894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085C29-9593-4BF3-A268-8C77E4D244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4677" y="4015739"/>
            <a:ext cx="2976883" cy="2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FB14B0-E9CB-4E3D-B086-6EB7BB86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302" y="568568"/>
            <a:ext cx="3712192" cy="5005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</a:t>
            </a:r>
            <a:r>
              <a:rPr lang="ru-RU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Центры</a:t>
            </a:r>
            <a:endParaRPr lang="ru-RU" dirty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F0265D-23F6-4D0E-A94A-FCB8B4CB34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820" y="341197"/>
            <a:ext cx="10363826" cy="401699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строительства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для сюжетно-ролевых игр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Уголок для театрализованных</a:t>
            </a:r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 игр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музыки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изобразительного искусства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мелкой моторики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конструирования из деталей мелкого и среднего размера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Уголок настольных игр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математики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науки и естествознания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грамотности и письма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Книжный уголок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Уголок уединения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Центр песка и воды</a:t>
            </a:r>
          </a:p>
          <a:p>
            <a:r>
              <a:rPr lang="ru-RU" sz="7200" dirty="0" smtClean="0">
                <a:latin typeface="PT Astra Serif" panose="020A0703040505020204" pitchFamily="18" charset="-52"/>
                <a:ea typeface="PT Astra Serif" panose="020A0703040505020204" pitchFamily="18" charset="-52"/>
              </a:rPr>
              <a:t>Спортивный уголок</a:t>
            </a:r>
          </a:p>
          <a:p>
            <a:endParaRPr lang="ru-RU" dirty="0" smtClean="0">
              <a:latin typeface="PT Astra Serif" panose="020A0703040505020204" pitchFamily="18" charset="-52"/>
              <a:ea typeface="PT Astra Serif" panose="020A0703040505020204" pitchFamily="18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116</TotalTime>
  <Words>97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PT Astra Serif</vt:lpstr>
      <vt:lpstr>Tw Cen MT</vt:lpstr>
      <vt:lpstr>Капля</vt:lpstr>
      <vt:lpstr>Развивающая предметно пространственная среда в ДОУ</vt:lpstr>
      <vt:lpstr>Вид деятельности?</vt:lpstr>
      <vt:lpstr>Вид деятельности?</vt:lpstr>
      <vt:lpstr>ЦЕНТР?</vt:lpstr>
      <vt:lpstr>ЦЕНТР?</vt:lpstr>
      <vt:lpstr>ЦЕНТР?</vt:lpstr>
      <vt:lpstr>ЦЕНТР?</vt:lpstr>
      <vt:lpstr>ПРЕДМЕТ?</vt:lpstr>
      <vt:lpstr>                                Центры</vt:lpstr>
      <vt:lpstr>Требования к РППС </vt:lpstr>
      <vt:lpstr>                 Успешная команда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 пространственная среда в ДОУ</dc:title>
  <dc:creator>марина</dc:creator>
  <cp:lastModifiedBy>20</cp:lastModifiedBy>
  <cp:revision>13</cp:revision>
  <dcterms:created xsi:type="dcterms:W3CDTF">2023-02-05T10:19:51Z</dcterms:created>
  <dcterms:modified xsi:type="dcterms:W3CDTF">2023-02-06T04:31:42Z</dcterms:modified>
</cp:coreProperties>
</file>