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2" r:id="rId4"/>
    <p:sldId id="260" r:id="rId5"/>
    <p:sldId id="266" r:id="rId6"/>
    <p:sldId id="268" r:id="rId7"/>
    <p:sldId id="269" r:id="rId8"/>
    <p:sldId id="263" r:id="rId9"/>
    <p:sldId id="259" r:id="rId10"/>
    <p:sldId id="265" r:id="rId11"/>
    <p:sldId id="264" r:id="rId12"/>
    <p:sldId id="267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0BA8A1-66C6-4A58-83AD-8DABD5D0F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D32AF83-C994-43EC-BE5F-ADC6294BE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00D99E-F245-4C6C-91C0-5C2B2094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EDE713-1384-42B8-9F3A-16B8AEB5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5ECEC5-6CD0-4A04-AEAD-2A70A92B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5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E4C8A9-4B7C-493A-9D96-3C9961DA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E0EDA0-AE67-4C5E-B1F0-85113E0A0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074A10-D07C-46E4-8888-49B03E40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88DF3C-191A-4FE2-A335-6B42A139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0B6CAB-EB46-4633-8CA6-B6C01F18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4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F749950-FC61-4727-A145-487A4B36E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19BE6CA-1B17-4AAE-A880-2843B2E9E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F8DC51-28FC-47DF-A05C-0B985BB8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C19FFD-7100-40D8-A3B4-66A340B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4D2490-AE92-420F-A70A-C7BA7FE8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1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B23C0-1074-45E7-872E-8FDC5201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01464E-AAC6-4E2B-A828-4C367EB29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538D48-ECA9-4C65-84E9-C0328D06E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9A3914-D9F2-41E7-9D38-D65F618E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173981-3092-4FA6-B0AF-88841886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8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3C7C28-D77F-4940-B1C2-7F675B98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6CE5F52-748C-4BB5-8525-919BC68D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FAEF06-885C-49FB-AF19-6F392FE8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3F7262-F986-4B5A-8265-139645C1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4984B7-AAC3-48BD-BA57-6FE6110F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7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8A7A0B-97C9-4C1C-813A-34EF00C8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395CF50-509B-4331-B3F1-FE625C302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EE54F00-736F-4263-A0C4-151D0D6B0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079C373-E9C8-4D44-BD0D-0731D9A0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10DB5B0-056E-4D93-87BC-47C02A0B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57E9B4-9AB5-492B-9A42-29436476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6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7FD13D-717D-4E55-9139-24232B4E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8BC507D-CE57-4824-A065-37A057C94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FF6DF31-3C16-47C3-86D0-18BD69692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9F0F9BC-74B8-4279-8D9F-548D79FCB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FD6C1B8-BDB7-4BEC-B7F5-B855CF61D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6DF1635-48E8-4FF2-8F61-77ABC53F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ABE5433-806B-4ECF-B35E-E111D91D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822864-DF57-48A5-B331-E8397658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78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984B93-275A-492C-B57A-618C5FEE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646C85B-60F6-4828-8A08-0B9CC77B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0332776-FAFF-48EA-8F9F-0B515DF3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5A9DF3B-2192-4DF2-86EB-FC62662F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7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519AB16-76D9-4012-867F-4D96B75F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E19D1F1-E4F1-4E20-BD91-13E9DDA3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67142A3-AB46-446F-A014-2C9CB8ED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4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0827DB-2039-49E5-8DCC-F7384EAF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F3BD11-A708-408C-8EE1-C4D1D0EF9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562E454-A025-4FA5-8939-23A304DEA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5546FF-7639-4121-AB67-397C5BA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9597563-DF0A-4C6E-B84E-AD4C7F07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4FF328-EBD0-4122-B269-F2773B5B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15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5890AF-DFB3-484F-9935-2B65B62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118BF27-4485-4827-8119-24574CA1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A17D0DC-04A1-48B8-B6E0-9C12684B6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C2D9356-D4AA-4BDA-AA27-956F74C2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4EA7FFF-A733-42D7-B5AB-1A55B72E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62049F3-EF40-406B-B22D-02D2E9E1E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9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E159F2-0ECF-4793-A1A3-B2A27042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8840BE-9F42-4114-BB50-FA5414AC2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6F1D62-3361-4ABF-A5DD-9AA1117AD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70F4-11CF-47D0-9185-96A83B529072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00B58A-9712-4EFB-BDC4-B62E2515B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70B2A9-12E1-4BBB-A75B-0CCBB335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78142-F4F2-46B8-A7B3-DECDBC074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9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C457AA-95EC-4DD2-A526-2B2AD79A85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Воспитательная деятельность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2022 -2023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1598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AD32C7-5E6A-495F-B60D-D3274EDF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Взаимодействие с родителями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4" y="1535157"/>
            <a:ext cx="2579613" cy="21687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92" y="906875"/>
            <a:ext cx="2873830" cy="2297876"/>
          </a:xfrm>
          <a:prstGeom prst="rect">
            <a:avLst/>
          </a:prstGeom>
        </p:spPr>
      </p:pic>
      <p:pic>
        <p:nvPicPr>
          <p:cNvPr id="1026" name="Picture 2" descr="https://sun3-23.userapi.com/impg/kr8rG3ASKpKx-tFMLNQ8DG_RPxvSrYxv4dIEeA/Hh-Ggs3xW8Y.jpg?size=1280x853&amp;quality=96&amp;sign=6ac29c4a236a9a657f8d45a77688e86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04" y="3548418"/>
            <a:ext cx="3997376" cy="28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77.userapi.com/impg/EGgih96N5qX7ZWvBw545_uRkPAPM_zPTrRyO0g/ZXfrXdHP2lA.jpg?size=1042x842&amp;quality=96&amp;sign=79786afdac7b65ed71b64fc699acfaf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84" y="1369298"/>
            <a:ext cx="2945081" cy="17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7.userapi.com/impg/CXQFqidPBliLfGUxmCH1X-XWxzpDxmo_1qsDxA/_FA7SrEqHOc.jpg?size=604x529&amp;quality=96&amp;sign=83d655bc421a0b08dfa73d452029c78f&amp;c_uniq_tag=02MV_qZu6rEcOOaFAa_j89gJc_MC5yl3SmlZMeoW70A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17719"/>
            <a:ext cx="2970820" cy="253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08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6740A1-8A34-4713-B5D2-E93EC915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Социум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6" y="4270726"/>
            <a:ext cx="3394764" cy="224443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3" y="428933"/>
            <a:ext cx="4131548" cy="3078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06" y="4156363"/>
            <a:ext cx="4061004" cy="2358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44" y="1690688"/>
            <a:ext cx="3378296" cy="2237200"/>
          </a:xfrm>
          <a:prstGeom prst="rect">
            <a:avLst/>
          </a:prstGeom>
        </p:spPr>
      </p:pic>
      <p:pic>
        <p:nvPicPr>
          <p:cNvPr id="1026" name="Picture 2" descr="https://sun3-6.userapi.com/impg/TWn-TjgEpsOGxIFM4HU7Dwx1LDClCP_WaHBSBQ/Hd1MOhNCebs.jpg?size=1280x960&amp;quality=96&amp;sign=188916a9ee8b6baf2ddaa52e156daaf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99" y="298605"/>
            <a:ext cx="2993306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485" y="2823424"/>
            <a:ext cx="3414476" cy="30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4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Успех                 </a:t>
            </a:r>
            <a:r>
              <a:rPr lang="ru-RU" b="1" dirty="0" smtClean="0">
                <a:latin typeface="Monotype Corsiva" panose="03010101010201010101" pitchFamily="66" charset="0"/>
              </a:rPr>
              <a:t>УСПЕХ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2" y="286471"/>
            <a:ext cx="3658397" cy="2404023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70681" y="195943"/>
            <a:ext cx="3820085" cy="2980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9" y="3541774"/>
            <a:ext cx="2209801" cy="3280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597" y="1442139"/>
            <a:ext cx="2472850" cy="2201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72" y="2976965"/>
            <a:ext cx="2233998" cy="3633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788" y="4033272"/>
            <a:ext cx="3398292" cy="25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46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4651" y="2234868"/>
            <a:ext cx="9369188" cy="1325563"/>
          </a:xfrm>
        </p:spPr>
        <p:txBody>
          <a:bodyPr/>
          <a:lstStyle/>
          <a:p>
            <a:r>
              <a:rPr lang="ru-RU" dirty="0" smtClean="0"/>
              <a:t>                  </a:t>
            </a:r>
            <a:r>
              <a:rPr lang="ru-RU" sz="5400" b="1" dirty="0" smtClean="0">
                <a:latin typeface="Monotype Corsiva" panose="03010101010201010101" pitchFamily="66" charset="0"/>
              </a:rPr>
              <a:t>Успехов и вдохновения!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0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6114" y="365125"/>
            <a:ext cx="2361062" cy="102694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i="1" dirty="0" smtClean="0">
                <a:latin typeface="Monotype Corsiva" panose="03010101010201010101" pitchFamily="66" charset="0"/>
              </a:rPr>
              <a:t>Родина</a:t>
            </a:r>
            <a:endParaRPr lang="ru-RU" i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1533" y="3599674"/>
            <a:ext cx="3379863" cy="2531238"/>
          </a:xfrm>
          <a:prstGeom prst="rect">
            <a:avLst/>
          </a:prstGeom>
        </p:spPr>
      </p:pic>
      <p:pic>
        <p:nvPicPr>
          <p:cNvPr id="2050" name="Picture 2" descr="https://sun9-66.userapi.com/impg/HiHBbmHwuj1fu63be4iNeaHLWr53AhjZqkpZbA/UUxbvzDkQ-M.jpg?size=1280x853&amp;quality=96&amp;sign=ab64b6d023395f518eec074c54208d5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3" y="1496292"/>
            <a:ext cx="3503221" cy="19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73.userapi.com/impg/UYdaeibWKcVlDTKqluP4OSSoJt0CTMDHLnIWFQ/O4rKF6PonRY.jpg?size=1280x853&amp;quality=96&amp;sign=797df327ece32c86cb21f75c622180a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14" y="3140334"/>
            <a:ext cx="3508168" cy="21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27.userapi.com/impg/Dk2w1t90_WV3EZsutulWIHhB6TTmZd13EV_TpA/43XCW_0OGMg.jpg?size=719x522&amp;quality=96&amp;sign=ac70b68a0a661b2b363862d43f81e624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09" y="365125"/>
            <a:ext cx="3384468" cy="24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7.userapi.com/impg/thix6SJWeSrAwg4crFPVgqbtNL727Dflv9Iosw/15jrs7FHi0g.jpg?size=1280x960&amp;quality=96&amp;sign=78ca332cf49c14d8ffea74a1f565836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7" y="3948911"/>
            <a:ext cx="3588926" cy="236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9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B97149-BE05-48AE-BF29-23692047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9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Природа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07701" y="4213050"/>
            <a:ext cx="3887723" cy="246771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39594" y="365125"/>
            <a:ext cx="3658590" cy="2695700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70" y="3766782"/>
            <a:ext cx="3026640" cy="2752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907" y="1197616"/>
            <a:ext cx="3338179" cy="2838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4470" y="1027906"/>
            <a:ext cx="2313261" cy="2541320"/>
          </a:xfrm>
          <a:prstGeom prst="rect">
            <a:avLst/>
          </a:prstGeom>
        </p:spPr>
      </p:pic>
      <p:pic>
        <p:nvPicPr>
          <p:cNvPr id="3074" name="Picture 2" descr="https://sun9-60.userapi.com/impg/DrK-LkuP7wzgdbezeqiaJH_TKtbJlKClklCp3g/hQyThaZHnv8.jpg?size=604x358&amp;quality=96&amp;sign=90d8cb07857008e6e7bfb29f045dbb4f&amp;c_uniq_tag=ddG9WpnuPDETT0homB3qw0rYk4B6OUyOO2apIK7fph8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85" y="3669404"/>
            <a:ext cx="3474074" cy="28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8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89E078-75A6-4C03-BCC1-D5836DF3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40" y="62902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Семья, Дружба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7" y="1555668"/>
            <a:ext cx="2316562" cy="254131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91" y="112657"/>
            <a:ext cx="3032166" cy="2831475"/>
          </a:xfrm>
          <a:prstGeom prst="rect">
            <a:avLst/>
          </a:prstGeom>
        </p:spPr>
      </p:pic>
      <p:pic>
        <p:nvPicPr>
          <p:cNvPr id="4098" name="Picture 2" descr="https://sun9-51.userapi.com/impg/1H4LykBDITziNJmustWYjejKe83N50EDPdACKQ/d83ss9WB9iE.jpg?size=1280x960&amp;quality=96&amp;sign=09ebd03f829c796cfd0e53a786e8253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66" y="4096987"/>
            <a:ext cx="3063833" cy="21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4.userapi.com/impg/ZtTPHgisE3Njz9v2k8MfdJhNwp8mMcjkEnj0xg/hNDCBqXwvp0.jpg?size=1280x960&amp;quality=96&amp;sign=17e4cc14c2cd795309b801d15dfe372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93" y="1882505"/>
            <a:ext cx="2982807" cy="252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51.userapi.com/impg/BXCK6wpIV8h4Bc81UJayAyr2qGwbk3fpPtlO3A/ap3UBdmu8bQ.jpg?size=1280x960&amp;quality=96&amp;sign=a82b2e5c4db9d2952ef87ffbd752a3f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7" y="1270661"/>
            <a:ext cx="3112429" cy="22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74.userapi.com/impg/zDkj6_tavn53L3KEvFjOmdMpRBFkhfOSWTOdKg/aktjCVPQ5zo.jpg?size=1280x1183&amp;quality=96&amp;sign=c1ddb812d8eac9b34c46e0ab99d6960f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7" y="4405745"/>
            <a:ext cx="2914298" cy="194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55.userapi.com/impg/DJJXyO0rZihAQAHxmZ7GjuhOn6WY4F9uRC_NEQ/i6ydlv0JAfE.jpg?size=810x1080&amp;quality=96&amp;sign=3684916f1b5761ac307a371606f75e5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91" y="3591338"/>
            <a:ext cx="2468035" cy="26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57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519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Акции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900" y="595231"/>
            <a:ext cx="2291842" cy="2139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976" y="342108"/>
            <a:ext cx="2354782" cy="2260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699" y="595231"/>
            <a:ext cx="2662094" cy="252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563" y="3274993"/>
            <a:ext cx="2664545" cy="307629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9148" y="3669349"/>
            <a:ext cx="3088823" cy="2681939"/>
          </a:xfrm>
          <a:prstGeom prst="rect">
            <a:avLst/>
          </a:prstGeom>
        </p:spPr>
      </p:pic>
      <p:pic>
        <p:nvPicPr>
          <p:cNvPr id="3074" name="Picture 2" descr="https://sun9-67.userapi.com/impg/Zp_huMbYLZ343ekLvxuUg_NiKt73Qh7DrfTpYw/qbT4u_0ya6s.jpg?size=1280x960&amp;quality=96&amp;sign=2bdbf8a778d2fdf85cdb17dc4a85467b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61" y="3274993"/>
            <a:ext cx="2671948" cy="273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5.userapi.com/impg/VNkWR_UTv-STK-tMY0VgMPCbjtKVETm_8J5vVg/ZRVmWGVxEck.jpg?size=604x339&amp;quality=96&amp;sign=40b2d996b8eb6ec77d184459d8a18a54&amp;c_uniq_tag=on7f6hbVyyXHo98CYnVc0aSJ6EMa-5uUvOBRPTnuU8w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3" y="1359088"/>
            <a:ext cx="3075709" cy="17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34.userapi.com/impg/q5K3uQLV_jLWhWNXoOe5eYhkFT9f4yWe6b7LzQ/A09XoHfod3s.jpg?size=604x453&amp;quality=96&amp;sign=2f59d6812e441a30235a2a3a5bf2234f&amp;c_uniq_tag=AKwoM24DphGjst2_x7ifZOZoun35rfmAoPGSNMssFSI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99" y="3562066"/>
            <a:ext cx="2573322" cy="24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2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Знания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2318"/>
            <a:ext cx="3835084" cy="22325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94" y="268658"/>
            <a:ext cx="3135087" cy="226078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4858046" y="634630"/>
            <a:ext cx="3710940" cy="2305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141" y="3531322"/>
            <a:ext cx="3622964" cy="2191038"/>
          </a:xfrm>
          <a:prstGeom prst="rect">
            <a:avLst/>
          </a:prstGeom>
        </p:spPr>
      </p:pic>
      <p:pic>
        <p:nvPicPr>
          <p:cNvPr id="8194" name="Picture 2" descr="https://sun9-67.userapi.com/impg/9jziLvkv_UhPSwPmzRDZmf5lv54WtT-gBXoqCg/dq4sWevO6M4.jpg?size=1280x853&amp;quality=96&amp;sign=3eb960397d8ada12ad9784c21bdf8e9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5" y="1399052"/>
            <a:ext cx="3835731" cy="25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8810" y="3804653"/>
            <a:ext cx="2747805" cy="26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2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3448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Здоровье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041" y="3975578"/>
            <a:ext cx="2981702" cy="2821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361" y="365125"/>
            <a:ext cx="3192440" cy="2434441"/>
          </a:xfrm>
          <a:prstGeom prst="rect">
            <a:avLst/>
          </a:prstGeom>
        </p:spPr>
      </p:pic>
      <p:pic>
        <p:nvPicPr>
          <p:cNvPr id="7170" name="Picture 2" descr="https://sun9-63.userapi.com/impg/d3Hvku5aKMZvgo6fZNWQeM3gBq-cAkP123tuuw/rHJJfm_6fxQ.jpg?size=1280x853&amp;quality=96&amp;sign=729dd031f8da05ff6c3a51e641bf5e6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62" y="3739617"/>
            <a:ext cx="3413760" cy="256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un9-6.userapi.com/impg/18N5UC-2TdPdoK8taQCWpB1th7_KaB1581IHFA/wBJ_g8TjktI.jpg?size=1280x853&amp;quality=96&amp;sign=fbd8bea0290f62516d0d1f742f85f9d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791" y="662009"/>
            <a:ext cx="3638177" cy="248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78.userapi.com/impg/iSLtvnYOshElFm99nq1zP1K0ovHPHMqJwB9ugA/572zlHqnZcY.jpg?size=1280x853&amp;quality=96&amp;sign=a01b8c5ace8b503e19182ae0dc59dcf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12" y="3739616"/>
            <a:ext cx="3763855" cy="27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22.userapi.com/impg/Hm1bvGaj3y6xHU5bZ_WV-0-G-UwqP8A4Ic55GQ/UQq8-pjfnpE.jpg?size=1280x988&amp;quality=96&amp;sign=44c5767bdd92b3eb6098aee35708157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7" y="1267183"/>
            <a:ext cx="3087585" cy="249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03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10A933-7823-4AD3-A54B-268DAD894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Труд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2239" y="3514406"/>
            <a:ext cx="2744985" cy="2986527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8352430" y="365124"/>
            <a:ext cx="3416016" cy="2623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119" y="3514406"/>
            <a:ext cx="2760353" cy="2862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919" y="709683"/>
            <a:ext cx="3793943" cy="2429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482" y="3514406"/>
            <a:ext cx="3988379" cy="2626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506" y="1421699"/>
            <a:ext cx="2988859" cy="17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5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17485B-CBC2-4D9D-A5D0-A1F7975B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Культура и красота.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98" y="2214783"/>
            <a:ext cx="2976102" cy="25056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04" y="4078508"/>
            <a:ext cx="2261468" cy="2529445"/>
          </a:xfrm>
          <a:prstGeom prst="rect">
            <a:avLst/>
          </a:prstGeom>
        </p:spPr>
      </p:pic>
      <p:pic>
        <p:nvPicPr>
          <p:cNvPr id="2050" name="Picture 2" descr="https://sun3-22.userapi.com/impg/-Jhbsvp2Df6jpA7Ncc5G1_ij3APXYYc2fdmJCw/zttb0_TAJ_w.jpg?size=1280x853&amp;quality=96&amp;sign=89a777f71f23d2092dec69fc703a291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73" y="4176207"/>
            <a:ext cx="3456423" cy="20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80.userapi.com/impg/tmHXO2upv6KzpFHjeUjmPCMBK7f8dJzkUlsgDw/OkgXFoUj7fw.jpg?size=1280x853&amp;quality=96&amp;sign=0c15a8d1af9579f3e52875075b0ca24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05" y="226779"/>
            <a:ext cx="2974425" cy="20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8.userapi.com/impg/aveBs4mhk9Pz8GaUc-Xvzx4e__kmv3mersh5aA/ox5D-nSVVL8.jpg?size=604x340&amp;quality=96&amp;sign=0892608ce43a4dd63290fac25216da98&amp;c_uniq_tag=yFbAv2TjrEW0trLD0pUR376RiAycsEEDwU4VR45mfCE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43" y="4647533"/>
            <a:ext cx="3192879" cy="19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26.userapi.com/impg/MD28tlKsRlPOvLtQVP5sEga-Z1QXfyEVTp8VLQ/6ETky7VQw5o.jpg?size=1280x853&amp;quality=96&amp;sign=2c12a9ab40d0b88cb1edf7d87d65b56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9" y="1480317"/>
            <a:ext cx="3295231" cy="2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55.userapi.com/impg/Bf2o9rwcuKp_oiJ6znbl4H3t1LM31pmdszJJpw/wJGZlXuFb2k.jpg?size=1280x960&amp;quality=96&amp;sign=e15cdf7a694f323c19b00d9753fa4347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15" y="1575190"/>
            <a:ext cx="2945081" cy="23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911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26</Words>
  <Application>Microsoft Office PowerPoint</Application>
  <PresentationFormat>Широкоэкранный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Monotype Corsiva</vt:lpstr>
      <vt:lpstr>Тема Office</vt:lpstr>
      <vt:lpstr>Воспитательная деятельность 2022 -2023</vt:lpstr>
      <vt:lpstr>Родина</vt:lpstr>
      <vt:lpstr>Природа</vt:lpstr>
      <vt:lpstr>Семья, Дружба</vt:lpstr>
      <vt:lpstr>Акции</vt:lpstr>
      <vt:lpstr>Знания</vt:lpstr>
      <vt:lpstr>Здоровье</vt:lpstr>
      <vt:lpstr>Труд</vt:lpstr>
      <vt:lpstr>Культура и красота.</vt:lpstr>
      <vt:lpstr>Взаимодействие с родителями</vt:lpstr>
      <vt:lpstr>Социум</vt:lpstr>
      <vt:lpstr>Успех                 УСПЕХ</vt:lpstr>
      <vt:lpstr>                  Успехов и вдохновения!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 PC</dc:creator>
  <cp:lastModifiedBy>11</cp:lastModifiedBy>
  <cp:revision>69</cp:revision>
  <dcterms:created xsi:type="dcterms:W3CDTF">2023-05-20T14:59:47Z</dcterms:created>
  <dcterms:modified xsi:type="dcterms:W3CDTF">2023-05-24T07:45:33Z</dcterms:modified>
</cp:coreProperties>
</file>