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9" r:id="rId5"/>
    <p:sldId id="264" r:id="rId6"/>
    <p:sldId id="267" r:id="rId7"/>
    <p:sldId id="270" r:id="rId8"/>
    <p:sldId id="26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EBE50-32F7-40AD-B6C0-2F2033D82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723AA3-B8AC-474D-80F1-6FD9DBF33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0D0B2-9263-46F8-A028-E1A72D99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61A5C-21F3-49F7-A061-6E6BF64B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12B1F-0FB2-4660-B7C4-64835C7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1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240C-F44D-4E8A-85F4-A1F492C1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1DCFDA-7151-4865-816D-75BF4971B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20D824-EC35-49B9-8544-F78F38F5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F0B6-B70E-4DA3-9CFF-6135A803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B3A0D-2646-4D69-9624-CB453B56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C019BD-708F-441D-839F-341AAD3BC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A48757-B414-4731-B85A-3E5C21A5A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1D0C9-B342-4034-80BF-2106610E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273EA-6A76-453E-91A9-A5CFF138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EBB390-9335-4637-9925-2510DFD7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7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359AD-8492-4FEC-A31D-111A3447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49FBE-D5A9-4050-936F-37E67D877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D7569-5C44-4B63-8C31-2233B7EB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88198-F4D5-4BB9-A790-C743EEE1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25BD3-85B6-4242-BDAF-E517CFC5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4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F5F61-6A28-428B-A088-70294C46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363B2F-A6C4-4FF5-BDCC-9E9063863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B66FA-0606-4DA7-82F4-D58C90FA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C0C2F-FA94-4FCD-BC4C-C8C18876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E5189-4F1B-4A19-8583-C2173CFB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00A8-0D98-45CA-945F-759C5360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AA168-DF55-4A8F-87FD-148DAB518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5FD1A-6F5B-4A7F-9AE4-FC1861D8E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2A89E-2F5A-4648-B17B-81902BBD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C98456-35F8-4351-9DCC-D7A4DC5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9A5F34-0FE8-4272-9661-6148D3F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9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36005-C4D1-4E4A-9F43-F320F613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2304B-ADE4-47C9-A91E-65A49C60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E1E0EC-24E0-4400-81CC-5CB4B2A91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2F5CA8-0F95-40DD-BC3C-E204BA276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6F42B8-B193-4155-9BF9-F5C3148F5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D70208-779A-402D-8AB5-DA79D555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340E65-526C-4227-93BC-3E81E99D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F2659B-D58F-4BFB-81B0-D8C88F99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7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D39D4-DE3F-4C99-BEB7-E4B46267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4A3062-1F3F-4772-8B0A-059D1CC5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AEA48F-7047-4C54-99ED-EAFCDE44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32B51A-45D3-4B8E-8D43-CDA9E316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6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4BB476-C460-48EF-9459-1C6EFE41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E88CC7-6CA2-4D70-AF46-6F3AA2D8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6655A-ED70-491F-95E9-6747F5C2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3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20F6D-FBF7-4EC1-A5A1-61F7C028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11CD4-6412-4D98-B08B-30F8D740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99FF20-145B-48AA-B802-9E3794BD7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EB112-BE00-43BC-AA0B-9CF84EB6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C9E848-DE9F-4E29-967E-4E8978DF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E38C7-B061-41D6-95C0-63C19CB9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3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8D576-E663-477D-BD38-DBDCAD26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298D8E-DED7-4330-A4F6-C5F29DD88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339A03-8592-4427-A9C4-2C3A4772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E7EBA-1B84-4FB3-8153-93B05E83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4EBA8-64DA-479A-B677-AD7D190E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3B5BA3-D7DA-4B98-955A-9BF235BF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5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E584D-5984-496B-9722-A2FEA1E0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89A80-A51A-4211-9CC9-A6E0059FF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2FF20-AAF4-47D0-9F1A-21D2B513B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B91F-0264-457A-BA4F-D04C56106D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4B2C8-42AD-4E95-BDD4-014186D47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324D8-A391-489C-90C5-6E8EB504F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A88B-0FB4-4C62-9BD4-E5053D4A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1C83-02E6-406C-AE46-F67C082D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/>
              <a:t>       </a:t>
            </a:r>
            <a:br>
              <a:rPr lang="ru-RU" sz="7200" dirty="0"/>
            </a:br>
            <a:br>
              <a:rPr lang="ru-RU" sz="7200" dirty="0"/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                       учреждение  детский сад «Радуга»</a:t>
            </a:r>
            <a:br>
              <a:rPr lang="ru-RU" sz="7200" dirty="0"/>
            </a:br>
            <a:br>
              <a:rPr lang="ru-RU" sz="7200" dirty="0"/>
            </a:br>
            <a:br>
              <a:rPr lang="ru-RU" sz="7200" dirty="0"/>
            </a:br>
            <a:endParaRPr lang="ru-RU" sz="72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9CC72F-E14C-4932-90D6-CF099559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181" y="1690688"/>
            <a:ext cx="6304280" cy="48021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СТУПЕНЬКИ УСПЕХА</a:t>
            </a:r>
          </a:p>
          <a:p>
            <a:pPr marL="0" indent="0" algn="ctr">
              <a:buNone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Выполнено:</a:t>
            </a:r>
          </a:p>
          <a:p>
            <a:pPr marL="0" indent="0" algn="r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Мельникова М.Н.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594F25-09ED-48AA-BB66-AB7A6111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80680" y="1813082"/>
            <a:ext cx="3769360" cy="452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71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1197B-EE9F-4ED2-8503-F529628C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760"/>
            <a:ext cx="10515600" cy="10709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ребенок одарен, раскрыть его способности  - наша задача. В этом –успех России» В. Путин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EC4AB9-44EE-4708-BF6A-5258DFE0C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994" y="2211705"/>
            <a:ext cx="6035451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7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E179C-22D7-4003-851D-46C0BF6A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480" y="2159000"/>
            <a:ext cx="6715760" cy="431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9481A-FDD6-4F29-8FB1-4B1B1D46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240" y="381001"/>
            <a:ext cx="10840720" cy="144779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sz="2800" dirty="0"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раскрыть способность каждого ребенка, воспитать личность.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Ребёнок, который испытал успех, очень отчётливо помнит эти радостные и окрыляющие чувства и радостные эмоции. Маленький Успех — это ступеньки к великим делам.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2594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7F09AF-317B-4556-82D9-1E2506777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6263640" cy="5882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комфортные психолого-педагогические условия каждому ребенку, мотивацию благополучия, положительную оценку достижений ребенка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-</a:t>
            </a:r>
            <a:r>
              <a:rPr lang="ru-RU" sz="2800" dirty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создание доступной оснащенной среды, в которой учитываются интересы и потребности ребенка, где предоставляется возможность ребенку продвигаться в своем развитии.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совершенствование системы работы с детьми и обеспечение условий для развития индивидуальных способностей, личностных качеств, творческого потенциала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условий для освоения воспитанниками и педагогами современных информационных технологий обучения и воспитания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9D1492-2878-4C15-950B-8647088B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19" y="1889125"/>
            <a:ext cx="4540042" cy="282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87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836-3D9C-47EF-8164-39ABE9A6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реализации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E93A25-7690-4722-BD29-E352A8465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280" y="2001519"/>
            <a:ext cx="5902960" cy="354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BA279-657F-4FD1-B297-A12270C6EDD6}"/>
              </a:ext>
            </a:extLst>
          </p:cNvPr>
          <p:cNvSpPr txBox="1"/>
          <p:nvPr/>
        </p:nvSpPr>
        <p:spPr>
          <a:xfrm>
            <a:off x="619760" y="1690689"/>
            <a:ext cx="5049520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деятельности</a:t>
            </a: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непрерывности</a:t>
            </a: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минимакса</a:t>
            </a: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психологической комфортности</a:t>
            </a: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18735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36908-9BAB-4946-A0BE-866D4B52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успеху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296106-EB7A-4738-A8D6-A547AC2AC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630" y="1495171"/>
            <a:ext cx="6400800" cy="40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DF31D-5CFA-4A52-BEE7-B6F8E8A5DF26}"/>
              </a:ext>
            </a:extLst>
          </p:cNvPr>
          <p:cNvSpPr txBox="1"/>
          <p:nvPr/>
        </p:nvSpPr>
        <p:spPr>
          <a:xfrm>
            <a:off x="172720" y="2266335"/>
            <a:ext cx="499872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Принцип сотрудничества</a:t>
            </a: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планировать, определять цель</a:t>
            </a: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Поддержка педагога, родителей</a:t>
            </a:r>
          </a:p>
          <a:p>
            <a:pPr indent="450215" algn="ctr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Оценка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37336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9B293-48C4-4C75-A61F-D660DE8F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081F6-3C90-40F1-9E49-FE6B2F03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5257800" cy="46936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1.Выявление детской успешности. Страничка в соцсетях «НЕВАЛЯШКИ»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2.Технология Портфолио. Размещение реализации Проекта на страничке Инстаграм. </a:t>
            </a:r>
            <a:r>
              <a:rPr lang="ru-RU" sz="2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Создпние</a:t>
            </a:r>
            <a:r>
              <a:rPr lang="ru-RU" sz="22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ППРС – «</a:t>
            </a:r>
            <a:r>
              <a:rPr lang="ru-RU" sz="2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СтенаУспехов</a:t>
            </a:r>
            <a:r>
              <a:rPr lang="ru-RU" sz="2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«Банк достижений»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3.Инновационный продукт «СТУПЕНЬКИ УСПЕХА»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EE3AA-1DF8-437D-BBEE-DBF62574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60" y="2087720"/>
            <a:ext cx="5293360" cy="3484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011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9C5C-514E-4C16-8ADD-5FE16D6A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04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2E8B8-EE38-4F01-946A-89029D4F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390174"/>
            <a:ext cx="6492240" cy="522398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у детей познавательного мотива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каждый дошкольник получит возможность проявить индивидуальность и творчество.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умения видеть в сверстниках партнеров, умения радоваться успехам друг друга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успешный опыт участия в творческих проектах, выставках, творческих конкурсах разного    уровня (Банк Достижений и Успехов)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-трансляция инновационного опыта среди педагогов ДОУ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сформирована мотивация, участие и активизация родителей в жизни ДОУ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966CD56-3DC2-45C7-8CC8-CA00442B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145506"/>
            <a:ext cx="4470400" cy="346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318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1E45C-FFE7-408E-B57B-B97D1D5B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61B2970-C1E4-4563-AA28-1FFF368EB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77"/>
          <a:stretch/>
        </p:blipFill>
        <p:spPr>
          <a:xfrm>
            <a:off x="2412788" y="1960880"/>
            <a:ext cx="6416252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7542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314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        Муниципальное бюджетное дошкольное образовательное                         учреждение  детский сад «Радуга»   </vt:lpstr>
      <vt:lpstr>«Каждый ребенок одарен, раскрыть его способности  - наша задача. В этом –успех России» В. Путин</vt:lpstr>
      <vt:lpstr>Актуальность: раскрыть способность каждого ребенка, воспитать личность. Ребёнок, который испытал успех, очень отчётливо помнит эти радостные и окрыляющие чувства и радостные эмоции. Маленький Успех — это ступеньки к великим делам.</vt:lpstr>
      <vt:lpstr>Презентация PowerPoint</vt:lpstr>
      <vt:lpstr>Принципы реализации проекта</vt:lpstr>
      <vt:lpstr> Мотивация к успеху</vt:lpstr>
      <vt:lpstr>Реализации проекта</vt:lpstr>
      <vt:lpstr>Планируемые результаты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2021-10-30T19:28:00Z</dcterms:created>
  <dcterms:modified xsi:type="dcterms:W3CDTF">2021-11-14T15:12:02Z</dcterms:modified>
</cp:coreProperties>
</file>