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2" r:id="rId4"/>
    <p:sldId id="260" r:id="rId5"/>
    <p:sldId id="261" r:id="rId6"/>
    <p:sldId id="263" r:id="rId7"/>
    <p:sldId id="264" r:id="rId8"/>
    <p:sldId id="266" r:id="rId9"/>
    <p:sldId id="267" r:id="rId10"/>
    <p:sldId id="265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56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3.infourok.ru/uploads/ex/0c72/000242d9-aa10ac50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67544" y="-601366"/>
            <a:ext cx="8033546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0" tIns="45720" rIns="9522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театральной деятельности в детском </a:t>
            </a:r>
            <a:r>
              <a:rPr lang="ru-RU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саду»</a:t>
            </a:r>
            <a:endParaRPr kumimoji="0" lang="ru-RU" sz="3200" b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i="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Петрова И.В.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Воспитатель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МБДОУ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детский сад</a:t>
            </a:r>
            <a:r>
              <a:rPr kumimoji="0" lang="ru-RU" sz="28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«Радуга»</a:t>
            </a:r>
            <a:br>
              <a: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br>
              <a: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" b="6842"/>
          <a:stretch/>
        </p:blipFill>
        <p:spPr bwMode="auto">
          <a:xfrm>
            <a:off x="827584" y="2420888"/>
            <a:ext cx="4968552" cy="35333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3.infourok.ru/uploads/ex/0c72/000242d9-aa10ac50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285852" y="285728"/>
            <a:ext cx="65008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Настольный  театр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Ходилки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55"/>
          <a:stretch/>
        </p:blipFill>
        <p:spPr bwMode="auto">
          <a:xfrm>
            <a:off x="1643042" y="4071942"/>
            <a:ext cx="6045200" cy="2527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3" descr="https://static-sl.insales.ru/images/products/1/2664/289835624/Finger-theater-tales-13-heroes-170-009_5-750x750.jpg"/>
          <p:cNvPicPr/>
          <p:nvPr/>
        </p:nvPicPr>
        <p:blipFill rotWithShape="1">
          <a:blip r:embed="rId4"/>
          <a:srcRect l="2084" t="1794" r="2315" b="7914"/>
          <a:stretch/>
        </p:blipFill>
        <p:spPr bwMode="auto">
          <a:xfrm>
            <a:off x="642910" y="1285860"/>
            <a:ext cx="3947795" cy="2700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5" descr="https://static-sl.insales.ru/images/products/1/2663/289835623/Finger-theater-tales-13-heroes-170-009_4-750x750.jpg"/>
          <p:cNvPicPr/>
          <p:nvPr/>
        </p:nvPicPr>
        <p:blipFill rotWithShape="1">
          <a:blip r:embed="rId5"/>
          <a:srcRect t="2936" b="6347"/>
          <a:stretch/>
        </p:blipFill>
        <p:spPr bwMode="auto">
          <a:xfrm>
            <a:off x="4714876" y="1357299"/>
            <a:ext cx="3926205" cy="27146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3.infourok.ru/uploads/ex/0c72/000242d9-aa10ac50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428728" y="2556854"/>
            <a:ext cx="6671664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8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05" y="761675"/>
            <a:ext cx="2987824" cy="22408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17" y="3581362"/>
            <a:ext cx="2987824" cy="2240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49" y="3204239"/>
            <a:ext cx="3635896" cy="27269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041" y="486270"/>
            <a:ext cx="3803915" cy="28529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3.infourok.ru/uploads/ex/0c72/000242d9-aa10ac50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428728" y="642918"/>
            <a:ext cx="6143668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за внимание!</a:t>
            </a:r>
            <a:endParaRPr kumimoji="0" lang="ru-RU" sz="88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s03.infourok.ru/uploads/ex/0c72/000242d9-aa10ac50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000100" y="653930"/>
            <a:ext cx="74295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представлений о разнообразии  видов театра, повышение компетентности педагогов в применении театрализованной деятельности в детском саду, развитие фантазии и творческих способностей. Изготовление героев 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русской народной сказки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Курочка Ряба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ходилки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для  театра.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071538" y="3000372"/>
            <a:ext cx="72866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 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Побудить к широкому использованию театральной деятельности в детском саду.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Научить воспитателей  изготавливать,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«Курочка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Ряба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из готовых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печатных героев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Привлечь внимание воспитателей к театрализованной игре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s03.infourok.ru/uploads/ex/0c72/000242d9-aa10ac50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071538" y="500042"/>
            <a:ext cx="70723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Театр – это волшебный мир. Он дает уроки красоты, морали и нравственности. А чем они богаче, тем успешнее идет развитие духовного мира детей. (Б.М. Теплов)</a:t>
            </a:r>
          </a:p>
        </p:txBody>
      </p:sp>
      <p:pic>
        <p:nvPicPr>
          <p:cNvPr id="19462" name="Picture 6" descr="https://ds02.infourok.ru/uploads/ex/0433/00075732-1db08d5e/hello_html_m4815d0a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071678"/>
            <a:ext cx="6572296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s03.infourok.ru/uploads/ex/0c72/000242d9-aa10ac50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428728" y="285728"/>
            <a:ext cx="55721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Плоскостной театр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images.myshared.ru/10/981196/slide_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t="11349" r="4289" b="7281"/>
          <a:stretch/>
        </p:blipFill>
        <p:spPr bwMode="auto">
          <a:xfrm>
            <a:off x="1142976" y="1000108"/>
            <a:ext cx="7000923" cy="4857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s03.infourok.ru/uploads/ex/0c72/000242d9-aa10ac50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643042" y="285728"/>
            <a:ext cx="635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Конусный театр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https://ds05.infourok.ru/uploads/ex/07dc/00130723-9c9b73ab/hello_html_m7fc9da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928671"/>
            <a:ext cx="3929090" cy="3429024"/>
          </a:xfrm>
          <a:prstGeom prst="rect">
            <a:avLst/>
          </a:prstGeom>
          <a:noFill/>
        </p:spPr>
      </p:pic>
      <p:pic>
        <p:nvPicPr>
          <p:cNvPr id="20485" name="Picture 5" descr="https://i.pinimg.com/736x/9e/0f/1a/9e0f1aa5dfc8e762f9d4405dc25cf4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928670"/>
            <a:ext cx="4071966" cy="3427331"/>
          </a:xfrm>
          <a:prstGeom prst="rect">
            <a:avLst/>
          </a:prstGeom>
          <a:noFill/>
        </p:spPr>
      </p:pic>
      <p:pic>
        <p:nvPicPr>
          <p:cNvPr id="20487" name="Picture 7" descr="http://i.mycdn.me/i?r=AzEPZsRbOZEKgBhR0XGMT1RkMcRuPkqrtgpiF3vNoMIcrKaKTM5SRkZCeTgDn6uOyi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4143380"/>
            <a:ext cx="5149821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3.infourok.ru/uploads/ex/0c72/000242d9-aa10ac50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71604" y="214290"/>
            <a:ext cx="62151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Коробковый театр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https://ds03.infourok.ru/uploads/ex/0931/0000b8f8-5b919fe3/hello_html_m159e14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1" y="785794"/>
            <a:ext cx="4000529" cy="2857520"/>
          </a:xfrm>
          <a:prstGeom prst="rect">
            <a:avLst/>
          </a:prstGeom>
          <a:noFill/>
        </p:spPr>
      </p:pic>
      <p:pic>
        <p:nvPicPr>
          <p:cNvPr id="18439" name="Picture 7" descr="https://www.maam.ru/upload/blogs/detsad-343105-14340332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85794"/>
            <a:ext cx="4071966" cy="2857520"/>
          </a:xfrm>
          <a:prstGeom prst="rect">
            <a:avLst/>
          </a:prstGeom>
          <a:noFill/>
        </p:spPr>
      </p:pic>
      <p:pic>
        <p:nvPicPr>
          <p:cNvPr id="8" name="Рисунок 7" descr="https://www.maam.ru/images/users/photos/medium/509ed94e5e5d96a1325e84f67f77fdd2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9" b="39317"/>
          <a:stretch/>
        </p:blipFill>
        <p:spPr bwMode="auto">
          <a:xfrm>
            <a:off x="2000232" y="3643314"/>
            <a:ext cx="5661026" cy="27860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3.infourok.ru/uploads/ex/0c72/000242d9-aa10ac50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500166" y="214290"/>
            <a:ext cx="62151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 из природного материала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https://nsportal.ru/sites/default/files/2017/04/22/skazka_pro_kolobo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214554"/>
            <a:ext cx="4000496" cy="3000372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r="4138" b="3624"/>
          <a:stretch/>
        </p:blipFill>
        <p:spPr bwMode="auto">
          <a:xfrm>
            <a:off x="4572000" y="1643050"/>
            <a:ext cx="4071966" cy="3000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3.infourok.ru/uploads/ex/0c72/000242d9-aa10ac50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071538" y="285728"/>
            <a:ext cx="72866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Настольный театр на пластиковых стаканчиках, пробках, кубиках и т.д.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http://xn--56-slcmimaco.xn--p1ai/wp-content/uploads/2017/09/Podelki-iz-stakanchikov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14422"/>
            <a:ext cx="4214841" cy="3076401"/>
          </a:xfrm>
          <a:prstGeom prst="rect">
            <a:avLst/>
          </a:prstGeom>
          <a:noFill/>
        </p:spPr>
      </p:pic>
      <p:pic>
        <p:nvPicPr>
          <p:cNvPr id="15365" name="Picture 5" descr="https://www.maam.ru/upload/blogs/ea2a9693a884084bfd87af2d7606b9dd.jp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214422"/>
            <a:ext cx="3929090" cy="3071834"/>
          </a:xfrm>
          <a:prstGeom prst="rect">
            <a:avLst/>
          </a:prstGeom>
          <a:noFill/>
        </p:spPr>
      </p:pic>
      <p:pic>
        <p:nvPicPr>
          <p:cNvPr id="15367" name="Picture 7" descr="https://www.maam.ru/upload/blogs/830686349c07a6d1f5cb790b20e3500d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4214818"/>
            <a:ext cx="5295900" cy="2643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s03.infourok.ru/uploads/ex/0c72/000242d9-aa10ac50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643042" y="285728"/>
            <a:ext cx="621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Варежковый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театр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4580" name="Picture 4" descr="https://www.maam.ru/upload/blogs/detsad-23472-14345595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857232"/>
            <a:ext cx="3857652" cy="3000396"/>
          </a:xfrm>
          <a:prstGeom prst="rect">
            <a:avLst/>
          </a:prstGeom>
          <a:noFill/>
        </p:spPr>
      </p:pic>
      <p:pic>
        <p:nvPicPr>
          <p:cNvPr id="24582" name="Picture 6" descr="https://www.maam.ru/upload/blogs/detsad-31412-14459654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857232"/>
            <a:ext cx="3857652" cy="3000396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33929" r="16878" b="10118"/>
          <a:stretch/>
        </p:blipFill>
        <p:spPr bwMode="auto">
          <a:xfrm>
            <a:off x="1785918" y="3857628"/>
            <a:ext cx="5636895" cy="2747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174</Words>
  <Application>Microsoft Office PowerPoint</Application>
  <PresentationFormat>Экран (4:3)</PresentationFormat>
  <Paragraphs>29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Ирина Петрова</cp:lastModifiedBy>
  <cp:revision>53</cp:revision>
  <dcterms:created xsi:type="dcterms:W3CDTF">2021-01-25T15:12:43Z</dcterms:created>
  <dcterms:modified xsi:type="dcterms:W3CDTF">2023-10-22T07:52:11Z</dcterms:modified>
</cp:coreProperties>
</file>