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04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DF41B-B79B-4253-B274-F5ED93143FE6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29125-1A25-422E-83EC-106A83E560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30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29125-1A25-422E-83EC-106A83E560A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vatars.mds.yandex.net/i?id=84d5134ece73d421f39e8cf74389264e_l-4767749-images-thumbs&amp;n=1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14348" y="1547023"/>
            <a:ext cx="79296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собрания:</a:t>
            </a:r>
            <a:endParaRPr kumimoji="0" lang="ru-RU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Начало учебного года - начало нового этапа в жизни детского сада и его воспитанников</a:t>
            </a: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vatars.mds.yandex.net/i?id=84d5134ece73d421f39e8cf74389264e_l-4767749-images-thumbs&amp;n=1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368973"/>
            <a:ext cx="82868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Спасибо за внимание!</a:t>
            </a: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avatars.mds.yandex.net/i?id=84d5134ece73d421f39e8cf74389264e_l-4767749-images-thumbs&amp;n=1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928662" y="316971"/>
            <a:ext cx="72866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Расширение контакта между педагогами и родителями; моделирование перспектив на новый учебный год; повышение педагогической культуры родителей. </a:t>
            </a:r>
            <a:b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     Рассмотреть возрастные и индивидуальные особенности детей 3-4 лет.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     Познакомить родителей с задачами детского сада на новый учебный год, с планами группы на ближайшее время.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     Научить родителей наблюдать за ребёнком, изучать его, видеть успехи и неудачи, стараться помочь ему развиваться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avatars.mds.yandex.net/i?id=84d5134ece73d421f39e8cf74389264e_l-4767749-images-thumbs&amp;n=1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1248240"/>
            <a:ext cx="778674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Повестка дня</a:t>
            </a: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Ознакомление родителей с результатами диагностики (мониторинга) образовательного процесса и детского развития на начало 2022 – 2023года;   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Знакомство с  режим дня, сеткой занятий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Возрастные особенности развития детей 3 – 4 лет;                               </a:t>
            </a: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Задачи воспитания и обучения детей младшей группы;                            </a:t>
            </a: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Выбор родительского комитета группы;                                                                                                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разном.                                                                                                                           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avatars.mds.yandex.net/i?id=84d5134ece73d421f39e8cf74389264e_l-4767749-images-thumbs&amp;n=1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142985"/>
          <a:ext cx="8572560" cy="5370293"/>
        </p:xfrm>
        <a:graphic>
          <a:graphicData uri="http://schemas.openxmlformats.org/drawingml/2006/table">
            <a:tbl>
              <a:tblPr/>
              <a:tblGrid>
                <a:gridCol w="1914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4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День недели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Занятие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4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Утро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9.00 – 9.15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ФК Физическая культура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9.25 – 9.40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РР Развитие речи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6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Утро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 9.00 – 9.15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ХР Рисование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Вечер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15.30 – 15.45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ХР Музыка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24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Утро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9.00 – 9.15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 Формирование элементарных математических представлений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10.40 – 10.55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ФК Физическая культура (на прогулке)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4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Утро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9.00 – 9.15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ХР Лепка/аппликация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Вечер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15.30 – 15.45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ХР Музыка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72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Утро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9.00 – 9.15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 Ознакомление с окружающем миром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9.25 – 9.40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ФК Физическая культура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187330"/>
            <a:ext cx="828680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Расписание занятий младшей группы «Затейники»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 2022– 2023 учебный год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avatars.mds.yandex.net/i?id=84d5134ece73d421f39e8cf74389264e_l-4767749-images-thumbs&amp;n=1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000107"/>
          <a:ext cx="8501122" cy="5750502"/>
        </p:xfrm>
        <a:graphic>
          <a:graphicData uri="http://schemas.openxmlformats.org/drawingml/2006/table">
            <a:tbl>
              <a:tblPr/>
              <a:tblGrid>
                <a:gridCol w="6253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Режим дня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Приём детей, свободная игра, самостоятельная (совместная) деятельность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7.30 – 8.00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2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Утренняя гимнастика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8.00 – 8.05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8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Подготовка к завтраку, завтрак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8.05 – 8.35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Игры, самостоятельная(совместная) деятельность детей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8.35 – 9.00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Организованная образовательная деятельность, занятия со специалистами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Игры, самостоятельная деятельность детей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9.00 – 10.00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Второй завтрак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10.00 – 10.15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Подготовка к прогулке, прогулка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10.15 – 11.20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Возвращение с прогулки, самостоятельная деятельность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11.20 – 11.30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Подготовка к обеду, обед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11.30 – 12.00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Подготовка ко сну, дневной сон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12.00 – 15.00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Постепенный подъём, самостоятельная деятельность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15.00 – 15.15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Полдник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15.15 – 15.30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4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Самостоятельная деятельность, подготовка и проведение занятий, занятия со специалистами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15.30 – 16.30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4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Игры, самостоятельная (совместная) и организованная деятельность детей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16.30 – 17.25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Подготовка к ужину, ужин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17.25 – 18.00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Самостоятельная деятельность детей, уход домой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18.00 – 19.30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14414" y="57342"/>
            <a:ext cx="7143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Режим дня в младшей группе «Затейники»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(холодный период)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avatars.mds.yandex.net/i?id=84d5134ece73d421f39e8cf74389264e_l-4767749-images-thumbs&amp;n=1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297656"/>
            <a:ext cx="84296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Мониторинг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«Социально-коммуникативное развитие»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Высокий уровень -0% (0 чел.)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Ср.уровень -68-% (13</a:t>
            </a:r>
            <a:r>
              <a:rPr kumimoji="0" lang="ru-RU" sz="1600" b="1" i="1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детей</a:t>
            </a:r>
            <a:r>
              <a:rPr kumimoji="0" lang="ru-RU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Низкий уровень -32% (6 детей)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«Речевое развитие»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Высокий уровень -0% ( 0 чел)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Ср.уровень -74% (14 детей)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Низкий уровень -26% (5 детей)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«Познавательное развитие»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Высокий уровень -0% (0 чел.)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Ср.уровень -68% (13 детей)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Низкий уровень -32% (6 детей)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«Художественно-эстетическое развитие»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Высокий уровень -0% (0чел.)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Ср.уровень -89% (17 детей)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Низкий уровень -11% (2 чел.)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«Физическое развитие»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Высокий уровень -79% (15 детей)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Ср.уровень -21% (4 чел.)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Низкий уровень -0% (0 чел.)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43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phonoteka.org/uploads/posts/2021-04/1619063736_20-phonoteka_org-p-vesyolii-fon-dlya-detskoi-prezentatsii-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phonoteka.org/uploads/posts/2021-04/1619063736_20-phonoteka_org-p-vesyolii-fon-dlya-detskoi-prezentatsii-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https://avatars.mds.yandex.net/i?id=84d5134ece73d421f39e8cf74389264e_l-4767749-images-thumbs&amp;n=1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285908"/>
            <a:ext cx="9358281" cy="814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User\Desktop\Новая папка (3)\20220413_0946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0"/>
            <a:ext cx="4396082" cy="3357562"/>
          </a:xfrm>
          <a:prstGeom prst="rect">
            <a:avLst/>
          </a:prstGeom>
          <a:noFill/>
        </p:spPr>
      </p:pic>
      <p:pic>
        <p:nvPicPr>
          <p:cNvPr id="1027" name="Picture 3" descr="C:\Users\User\Desktop\Новая папка (3)\20220429_10074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214686"/>
            <a:ext cx="4306671" cy="3214609"/>
          </a:xfrm>
          <a:prstGeom prst="rect">
            <a:avLst/>
          </a:prstGeom>
          <a:noFill/>
        </p:spPr>
      </p:pic>
      <p:pic>
        <p:nvPicPr>
          <p:cNvPr id="3" name="Picture 4" descr="C:\Users\User\Desktop\Новая папка (3)\20220305_10540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3500438"/>
            <a:ext cx="4143404" cy="2928958"/>
          </a:xfrm>
          <a:prstGeom prst="rect">
            <a:avLst/>
          </a:prstGeom>
          <a:noFill/>
        </p:spPr>
      </p:pic>
      <p:pic>
        <p:nvPicPr>
          <p:cNvPr id="1029" name="Picture 5" descr="C:\Users\User\Desktop\Новая папка (3)\20220215_16151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0"/>
            <a:ext cx="4071966" cy="3143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vatars.mds.yandex.net/i?id=84d5134ece73d421f39e8cf74389264e_l-4767749-images-thumbs&amp;n=1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User\Desktop\Новая папка (3)\20220429_09114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14290"/>
            <a:ext cx="4095645" cy="3071734"/>
          </a:xfrm>
          <a:prstGeom prst="rect">
            <a:avLst/>
          </a:prstGeom>
          <a:noFill/>
        </p:spPr>
      </p:pic>
      <p:pic>
        <p:nvPicPr>
          <p:cNvPr id="2051" name="Picture 3" descr="C:\Users\User\Desktop\Новая папка (3)\20221012_09473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3143248"/>
            <a:ext cx="4476648" cy="3357486"/>
          </a:xfrm>
          <a:prstGeom prst="rect">
            <a:avLst/>
          </a:prstGeom>
          <a:noFill/>
        </p:spPr>
      </p:pic>
      <p:pic>
        <p:nvPicPr>
          <p:cNvPr id="2052" name="Picture 4" descr="C:\Users\User\Desktop\Новая папка (3)\20220429_09203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214290"/>
            <a:ext cx="3929090" cy="2786082"/>
          </a:xfrm>
          <a:prstGeom prst="rect">
            <a:avLst/>
          </a:prstGeom>
          <a:noFill/>
        </p:spPr>
      </p:pic>
      <p:pic>
        <p:nvPicPr>
          <p:cNvPr id="2053" name="Picture 5" descr="C:\Users\User\Desktop\Новая папка (3)\20220429_09215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3571876"/>
            <a:ext cx="3857652" cy="2893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vatars.mds.yandex.net/i?id=84d5134ece73d421f39e8cf74389264e_l-4767749-images-thumbs&amp;n=1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s://sun3-11.userapi.com/impg/VuR8Jb3Z1hN7YciaAflRrMiIZHHCsHx1k90ceA/WR4irPLY3jQ.jpg?size=1280x960&amp;quality=95&amp;sign=81d998abc2d0eae9ca94b73f250662d5&amp;type=albu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14290"/>
            <a:ext cx="4762533" cy="3357610"/>
          </a:xfrm>
          <a:prstGeom prst="rect">
            <a:avLst/>
          </a:prstGeom>
          <a:noFill/>
        </p:spPr>
      </p:pic>
      <p:pic>
        <p:nvPicPr>
          <p:cNvPr id="2052" name="Picture 4" descr="https://sun3-17.userapi.com/impg/Cy3RgfdZ-MLtK6Sr3GzCcdTtly0CUWZWbZrunA/Nsx3JeZKjqk.jpg?size=1280x960&amp;quality=95&amp;sign=69491998b95e7d0bc89292311b26012d&amp;type=albu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0" y="3429000"/>
            <a:ext cx="4714908" cy="3214711"/>
          </a:xfrm>
          <a:prstGeom prst="rect">
            <a:avLst/>
          </a:prstGeom>
          <a:noFill/>
        </p:spPr>
      </p:pic>
      <p:pic>
        <p:nvPicPr>
          <p:cNvPr id="2054" name="Picture 6" descr="https://sun3-9.userapi.com/impg/g6xBkiK_DvqCzDI64aSfhx6Zm-o5oxoYRwaUHA/pyDRxluuwKo.jpg?size=1280x960&amp;quality=95&amp;sign=cf46d883e5a0f3fb2257137249d764c6&amp;type=album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3714752"/>
            <a:ext cx="3714776" cy="2857520"/>
          </a:xfrm>
          <a:prstGeom prst="rect">
            <a:avLst/>
          </a:prstGeom>
          <a:noFill/>
        </p:spPr>
      </p:pic>
      <p:pic>
        <p:nvPicPr>
          <p:cNvPr id="2056" name="Picture 8" descr="https://sun3-8.userapi.com/impg/XNm692qvN8joMrqHxy20C0pEzK6bUQ4hrLfjsQ/-r5IKusUdzM.jpg?size=1280x960&amp;quality=95&amp;sign=460e0399fa9d66cca0db5c410a07918d&amp;type=album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214290"/>
            <a:ext cx="3714776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581</Words>
  <Application>Microsoft Office PowerPoint</Application>
  <PresentationFormat>Экран (4:3)</PresentationFormat>
  <Paragraphs>116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Monotype Corsiva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 S</cp:lastModifiedBy>
  <cp:revision>26</cp:revision>
  <dcterms:created xsi:type="dcterms:W3CDTF">2022-10-07T12:18:51Z</dcterms:created>
  <dcterms:modified xsi:type="dcterms:W3CDTF">2023-10-27T09:43:29Z</dcterms:modified>
</cp:coreProperties>
</file>