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11" r:id="rId1"/>
  </p:sldMasterIdLst>
  <p:sldIdLst>
    <p:sldId id="256" r:id="rId2"/>
    <p:sldId id="260" r:id="rId3"/>
    <p:sldId id="263" r:id="rId4"/>
    <p:sldId id="262" r:id="rId5"/>
    <p:sldId id="261" r:id="rId6"/>
    <p:sldId id="265" r:id="rId7"/>
    <p:sldId id="267" r:id="rId8"/>
    <p:sldId id="268" r:id="rId9"/>
    <p:sldId id="269" r:id="rId10"/>
    <p:sldId id="266" r:id="rId11"/>
    <p:sldId id="270" r:id="rId12"/>
    <p:sldId id="271" r:id="rId13"/>
    <p:sldId id="272" r:id="rId14"/>
    <p:sldId id="273" r:id="rId15"/>
    <p:sldId id="275" r:id="rId16"/>
    <p:sldId id="276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536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90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2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95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19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272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90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722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671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83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33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11BC-6548-45F9-B481-9F4483B3336F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77262-E7A5-489E-99EF-03CF331C3C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98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8" y="272956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134" y="3262270"/>
            <a:ext cx="3077228" cy="23079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36" y="3262269"/>
            <a:ext cx="3273646" cy="23079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6654" y="1815719"/>
            <a:ext cx="92668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b="1" dirty="0" smtClean="0">
                <a:solidFill>
                  <a:srgbClr val="7030A0"/>
                </a:solidFill>
              </a:rPr>
              <a:t>Мы – пассажиры!</a:t>
            </a:r>
            <a:endParaRPr lang="ru-RU" sz="8800" b="1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0001" y="5996629"/>
            <a:ext cx="3756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Тазовский, </a:t>
            </a:r>
            <a:r>
              <a:rPr lang="ru-RU" sz="4000" b="1" dirty="0" smtClean="0">
                <a:solidFill>
                  <a:srgbClr val="7030A0"/>
                </a:solidFill>
              </a:rPr>
              <a:t>2022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2950" y="365125"/>
            <a:ext cx="891085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МУНИЦИПАЛЬНОЕ БЮДЖЕТНОЕ ДОШКОЛЬНОЕ ОБРАЗОВАТЕЛЬНОЕ УЧРЕЖДЕНИЕ ДЕТСКИЙ САД «РАДУГА</a:t>
            </a:r>
            <a:r>
              <a:rPr lang="ru-RU" sz="2800" b="1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50037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65962" y="0"/>
            <a:ext cx="96700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В автобусе (троллейбусе) </a:t>
            </a:r>
            <a:r>
              <a:rPr lang="ru-RU" sz="6000" b="1" dirty="0" smtClean="0">
                <a:solidFill>
                  <a:srgbClr val="7030A0"/>
                </a:solidFill>
              </a:rPr>
              <a:t>нельзя</a:t>
            </a:r>
          </a:p>
          <a:p>
            <a:r>
              <a:rPr lang="ru-RU" sz="4400" b="1" dirty="0" smtClean="0">
                <a:solidFill>
                  <a:srgbClr val="7030A0"/>
                </a:solidFill>
              </a:rPr>
              <a:t>           бросать  на пол мусор!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3159" y="1843088"/>
            <a:ext cx="7305682" cy="49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02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4477" y="1922538"/>
            <a:ext cx="7984429" cy="4769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7841" y="237994"/>
            <a:ext cx="9056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Не пачкай других пассажиров едой,</a:t>
            </a:r>
          </a:p>
          <a:p>
            <a:r>
              <a:rPr lang="ru-RU" sz="4400" b="1" dirty="0" smtClean="0">
                <a:solidFill>
                  <a:srgbClr val="7030A0"/>
                </a:solidFill>
              </a:rPr>
              <a:t>           не толкай их рюкзаком.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90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86" y="746391"/>
            <a:ext cx="5589055" cy="54915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37337" y="470846"/>
            <a:ext cx="5999967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В транспорте не кричи, не говори громко по телефону – это некультурно. </a:t>
            </a:r>
          </a:p>
          <a:p>
            <a:r>
              <a:rPr lang="ru-RU" sz="6600" b="1" dirty="0" smtClean="0">
                <a:solidFill>
                  <a:srgbClr val="7030A0"/>
                </a:solidFill>
              </a:rPr>
              <a:t>Не отвлекай   водителя   шумом!</a:t>
            </a:r>
            <a:endParaRPr lang="ru-RU" sz="6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55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3120" y="2091847"/>
            <a:ext cx="8145760" cy="45517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2707" y="0"/>
            <a:ext cx="105093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</a:rPr>
              <a:t>        Уступай место инвалидам, пассажирам с маленьким ребёнком.</a:t>
            </a:r>
            <a:endParaRPr lang="ru-RU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70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5249" y="250521"/>
            <a:ext cx="79415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7030A0"/>
                </a:solidFill>
              </a:rPr>
              <a:t>Не высовывайся из окна!</a:t>
            </a:r>
            <a:endParaRPr lang="ru-RU" sz="5400" b="1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20" y="1173851"/>
            <a:ext cx="7390357" cy="560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39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5757" y="212941"/>
            <a:ext cx="108099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К выходу готовься заранее,</a:t>
            </a:r>
            <a:r>
              <a:rPr lang="ru-RU" sz="4400" b="1" dirty="0">
                <a:solidFill>
                  <a:srgbClr val="7030A0"/>
                </a:solidFill>
              </a:rPr>
              <a:t> </a:t>
            </a:r>
            <a:r>
              <a:rPr lang="ru-RU" sz="4400" b="1" dirty="0" smtClean="0">
                <a:solidFill>
                  <a:srgbClr val="7030A0"/>
                </a:solidFill>
              </a:rPr>
              <a:t>но не подходи вплотную к дверям - могут прищемить!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923" y="1872432"/>
            <a:ext cx="8777762" cy="473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049" y="1997792"/>
            <a:ext cx="6189901" cy="46167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8010" y="0"/>
            <a:ext cx="1009597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>Если после выхода из транспорта нужно перейти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 на другую сторону дороги, помни -</a:t>
            </a:r>
          </a:p>
          <a:p>
            <a:r>
              <a:rPr lang="ru-RU" sz="3600" b="1" dirty="0" smtClean="0">
                <a:solidFill>
                  <a:srgbClr val="7030A0"/>
                </a:solidFill>
              </a:rPr>
              <a:t>  для этого есть    </a:t>
            </a:r>
            <a:r>
              <a:rPr lang="ru-RU" sz="4400" b="1" dirty="0" smtClean="0">
                <a:solidFill>
                  <a:srgbClr val="7030A0"/>
                </a:solidFill>
              </a:rPr>
              <a:t>пешеходный переход!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58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39" y="1702843"/>
            <a:ext cx="8872325" cy="4998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573" y="246509"/>
            <a:ext cx="11774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Каждый человек может быть не только пешеходом, но и пассажиром.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236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905" y="1813286"/>
            <a:ext cx="8442758" cy="47388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00832" y="197844"/>
            <a:ext cx="115740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7030A0"/>
                </a:solidFill>
                <a:latin typeface="Calibri" panose="020F0502020204030204" pitchFamily="34" charset="0"/>
              </a:rPr>
              <a:t>Остановки автобуса (троллейбуса) обозначаются бело-синим знаком с чёрным изображением автобуса.</a:t>
            </a:r>
          </a:p>
        </p:txBody>
      </p:sp>
    </p:spTree>
    <p:extLst>
      <p:ext uri="{BB962C8B-B14F-4D97-AF65-F5344CB8AC3E}">
        <p14:creationId xmlns:p14="http://schemas.microsoft.com/office/powerpoint/2010/main" val="270868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149" y="1792260"/>
            <a:ext cx="7559701" cy="4846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822" y="249616"/>
            <a:ext cx="10722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Ожидай автобус или троллейбус на остановке,   не подходя близко к дороге!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73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0509" y="1538684"/>
            <a:ext cx="7690981" cy="5192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3583" y="384622"/>
            <a:ext cx="98997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Помни: на дорогу выбегать НЕЛЬЗЯ!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49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799" y="1493495"/>
            <a:ext cx="7796400" cy="52088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1331" y="162320"/>
            <a:ext cx="11158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7030A0"/>
                </a:solidFill>
              </a:rPr>
              <a:t>На остановке не играй и никого  не толкай!</a:t>
            </a:r>
            <a:endParaRPr lang="ru-RU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41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218" y="1704003"/>
            <a:ext cx="6913199" cy="49068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2838" y="-31915"/>
            <a:ext cx="11937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600" b="1" kern="0" dirty="0" smtClean="0">
                <a:solidFill>
                  <a:srgbClr val="7030A0"/>
                </a:solidFill>
                <a:latin typeface="Calibri" panose="020F0502020204030204" pitchFamily="34" charset="0"/>
              </a:rPr>
              <a:t>Когда</a:t>
            </a:r>
            <a:r>
              <a:rPr kumimoji="0" lang="ru-RU" alt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</a:rPr>
              <a:t> к остановке подошёл нужный тебе автобус – садись в него только тогда, когда он полностью остановится.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290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7524" y="1639255"/>
            <a:ext cx="7350558" cy="5050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8873" y="147312"/>
            <a:ext cx="100678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</a:rPr>
              <a:t>Заходи в автобус (троллейбус) без спешки,</a:t>
            </a:r>
          </a:p>
          <a:p>
            <a:r>
              <a:rPr lang="ru-RU" sz="4000" b="1" dirty="0" smtClean="0">
                <a:solidFill>
                  <a:srgbClr val="7030A0"/>
                </a:solidFill>
              </a:rPr>
              <a:t> не отпихивай других пассажиров!</a:t>
            </a:r>
            <a:endParaRPr lang="ru-RU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09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650" y="1765015"/>
            <a:ext cx="7145027" cy="477441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76406" y="282343"/>
            <a:ext cx="113485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7030A0"/>
                </a:solidFill>
                <a:latin typeface="Calibri" panose="020F0502020204030204" pitchFamily="34" charset="0"/>
              </a:rPr>
              <a:t>Если есть </a:t>
            </a:r>
            <a:r>
              <a:rPr lang="ru-RU" altLang="ru-RU" sz="3600" b="1" dirty="0" smtClean="0">
                <a:solidFill>
                  <a:srgbClr val="7030A0"/>
                </a:solidFill>
                <a:latin typeface="Calibri" panose="020F0502020204030204" pitchFamily="34" charset="0"/>
              </a:rPr>
              <a:t>свободное место, стоит сразу занять его, чтобы не мешать </a:t>
            </a:r>
            <a:r>
              <a:rPr lang="ru-RU" altLang="ru-RU" sz="3600" b="1" dirty="0">
                <a:solidFill>
                  <a:srgbClr val="7030A0"/>
                </a:solidFill>
                <a:latin typeface="Calibri" panose="020F0502020204030204" pitchFamily="34" charset="0"/>
              </a:rPr>
              <a:t>проходить другим людям.</a:t>
            </a:r>
          </a:p>
        </p:txBody>
      </p:sp>
    </p:spTree>
    <p:extLst>
      <p:ext uri="{BB962C8B-B14F-4D97-AF65-F5344CB8AC3E}">
        <p14:creationId xmlns:p14="http://schemas.microsoft.com/office/powerpoint/2010/main" val="26421578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</TotalTime>
  <Words>217</Words>
  <Application>Microsoft Office PowerPoint</Application>
  <PresentationFormat>Широкоэкранный</PresentationFormat>
  <Paragraphs>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МУНИЦИПАЛЬНОЕ БЮДЖЕТНОЕ ДОШКОЛЬНОЕ ОБРАЗОВАТЕЛЬНОЕ УЧРЕЖДЕНИЕ ДЕТСКИЙ САД «РАДУГА»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28</cp:lastModifiedBy>
  <cp:revision>19</cp:revision>
  <dcterms:created xsi:type="dcterms:W3CDTF">2021-04-17T13:14:56Z</dcterms:created>
  <dcterms:modified xsi:type="dcterms:W3CDTF">2022-11-10T11:44:42Z</dcterms:modified>
</cp:coreProperties>
</file>