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aden.ru/uploads/posts/2021-01/thumbs/1611940103_30-p-foni-s-detskimi-igram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7610716" cy="486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66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7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84900" y="0"/>
            <a:ext cx="3672408" cy="5726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endParaRPr lang="ru-RU" b="1" i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станция:</a:t>
            </a:r>
            <a:r>
              <a:rPr lang="en-US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2000" b="1" i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Волшебные краски</a:t>
            </a: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Разноцветные </a:t>
            </a: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ворота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На лугу построил кто-то.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Постарался мастер тот,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Взял он красок для ворот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Не одну, не две, не три —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Целых семь, ты посмотри.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Как ворота эти звать?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Можешь их нарисовать?</a:t>
            </a:r>
            <a:endParaRPr lang="ru-RU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4" y="313987"/>
            <a:ext cx="5616624" cy="41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0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1" y="-872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0"/>
            <a:ext cx="4572000" cy="355187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4 станция:</a:t>
            </a:r>
            <a:r>
              <a:rPr lang="en-US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«Любимые сказки</a:t>
            </a: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Сейчас начнётся наш парад,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К нам выйдут целым строем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Те, с кем всегда ты встрече рад,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Твои любимые герои.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Вот книги шелестят страницы,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И кто-то к нам уже стучится!</a:t>
            </a:r>
            <a:endParaRPr lang="ru-RU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46" y="2780928"/>
            <a:ext cx="5562654" cy="3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7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54757"/>
            <a:ext cx="7308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А.де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Сент-Экзюпери писал: «Я пришёл из детства, как из страны. Нам, взрослым, следует чаще думать, какими красками мы раскрасили страну детства для пришедших туда наших малышей. Эта страна пока ещё полностью в наших руках и за неё по-настоящему в ответе. За оригинал – не за отражение!»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54362"/>
            <a:ext cx="5796136" cy="398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169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20888"/>
            <a:ext cx="6357181" cy="423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" y="102560"/>
            <a:ext cx="4017552" cy="267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4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1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808" y="1702951"/>
            <a:ext cx="4014192" cy="473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3350" algn="ctr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Решением</a:t>
            </a:r>
            <a:r>
              <a:rPr lang="en-US" sz="20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b="1" u="sng" dirty="0">
                <a:latin typeface="Times New Roman" panose="02020603050405020304" pitchFamily="18" charset="0"/>
                <a:ea typeface="SimSun" panose="02010600030101010101" pitchFamily="2" charset="-122"/>
              </a:rPr>
              <a:t>родительского собрания:</a:t>
            </a:r>
            <a:endParaRPr lang="ru-RU" b="1" u="sng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1. Расширять и обогащать игровой опыт детей.</a:t>
            </a: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2. Создать дома условия для разных видов игр, выделив для этого определённое место.</a:t>
            </a: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3. Систематически</a:t>
            </a:r>
            <a:r>
              <a:rPr lang="en-US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играть вместе</a:t>
            </a:r>
            <a:r>
              <a:rPr lang="en-US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с ребёнком в разные игры</a:t>
            </a:r>
            <a:r>
              <a:rPr lang="en-US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(сюжетно-ролевые, настольно-печатные, подвижные, пальчиковые).</a:t>
            </a:r>
            <a:endParaRPr lang="ru-RU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918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ds05.infourok.ru/uploads/ex/05d5/000c9c7c-d7589652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48" y="1600200"/>
            <a:ext cx="6348103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2" y="274638"/>
            <a:ext cx="5272190" cy="375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42" y="1417638"/>
            <a:ext cx="3898776" cy="519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48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0-tub-ru.yandex.net/i?id=39b07f27d2e0ac59299a5b71b00f424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9129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89700"/>
            <a:ext cx="7391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 учреждение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«Радуга»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5" y="1937591"/>
            <a:ext cx="76328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(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 средней группе «Капельки»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«Играют дети- играем вместе»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8397" y="4155651"/>
            <a:ext cx="454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Воспитатели: Савва Эльвира </a:t>
            </a:r>
            <a:r>
              <a:rPr lang="ru-RU" dirty="0" err="1" smtClean="0"/>
              <a:t>Адильхановна</a:t>
            </a:r>
            <a:r>
              <a:rPr lang="ru-RU" dirty="0" smtClean="0"/>
              <a:t>.,</a:t>
            </a:r>
          </a:p>
          <a:p>
            <a:r>
              <a:rPr lang="ru-RU" dirty="0" smtClean="0"/>
              <a:t>                           </a:t>
            </a:r>
            <a:r>
              <a:rPr lang="ru-RU" dirty="0" err="1" smtClean="0"/>
              <a:t>Шуракова</a:t>
            </a:r>
            <a:r>
              <a:rPr lang="ru-RU" dirty="0" smtClean="0"/>
              <a:t> Ольга Юрьевна.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5301208"/>
            <a:ext cx="183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Тазовский 2021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83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" y="163853"/>
            <a:ext cx="4929595" cy="369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90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8250" y="926681"/>
            <a:ext cx="3096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Игры существуют разные</a:t>
            </a:r>
            <a:r>
              <a:rPr lang="ru-RU" sz="2400" b="1" i="1" u="sng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b="1" i="1" u="sng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подвижные;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сюжетные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</a:t>
            </a:r>
            <a:endParaRPr lang="ru-RU" sz="2400" i="1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одражательные;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узыкальные;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идактические;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ознавательные;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ворческие;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театрализованные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99" y="941418"/>
            <a:ext cx="4763003" cy="51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478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76" y="2969971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701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64" y="1600200"/>
            <a:ext cx="3214271" cy="4525963"/>
          </a:xfrm>
        </p:spPr>
      </p:pic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487" y="629395"/>
            <a:ext cx="4139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Квест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это командная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игра. Идея игры проста – команды выполняют различные задания. За каждое выполненное задание вы получаете часть картинки. В итоге у вас должно получиться целое изображение, а вот какое, вы узнаете, когда соберёте все части.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47" y="245950"/>
            <a:ext cx="4595465" cy="647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798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080" y="134902"/>
            <a:ext cx="5011320" cy="437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124" y="134902"/>
            <a:ext cx="3712535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3350" algn="ctr">
              <a:spcBef>
                <a:spcPts val="900"/>
              </a:spcBef>
              <a:spcAft>
                <a:spcPts val="9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1 станция:</a:t>
            </a:r>
            <a:r>
              <a:rPr lang="en-US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2400" b="1" i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 algn="ctr">
              <a:spcBef>
                <a:spcPts val="900"/>
              </a:spcBef>
              <a:spcAft>
                <a:spcPts val="9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Времена года</a:t>
            </a:r>
            <a:r>
              <a:rPr lang="ru-RU" sz="24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Придумала мать дочерям имена.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Вот Лето и Осень, Зима и Весна.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Приходит Весна – зеленеют леса,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И птичьи повсюду звенят голоса.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А Лето пришло – всё под солнцем цветёт,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И спелые ягоды просятся в рот.</a:t>
            </a:r>
            <a:endParaRPr lang="ru-RU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9005" y="4797152"/>
            <a:ext cx="4572000" cy="197028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Нам щедрая Осень приносит плоды,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Дают урожаи поля и сады.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Зима засыпает снегами поля,</a:t>
            </a:r>
            <a:endParaRPr lang="ru-RU" sz="1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i="1" dirty="0">
                <a:latin typeface="Times New Roman" panose="02020603050405020304" pitchFamily="18" charset="0"/>
                <a:ea typeface="SimSun" panose="02010600030101010101" pitchFamily="2" charset="-122"/>
              </a:rPr>
              <a:t>Зимой отдыхает и дремлет земля.</a:t>
            </a:r>
            <a:endParaRPr lang="ru-RU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482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5.infourok.ru/uploads/ex/108a/000728f1-81606a64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6057898" cy="33287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233" y="135313"/>
            <a:ext cx="4572000" cy="32224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2 станция:</a:t>
            </a:r>
            <a:r>
              <a:rPr lang="en-US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2000" b="1" i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Весёлые фигуры</a:t>
            </a:r>
            <a:r>
              <a:rPr lang="ru-RU" sz="2000" b="1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Я приглашаю вас на тур,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Заглянем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вместе в мир фигур: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Прямоугольник, ромб, квадрат,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Представить их я буду рад.</a:t>
            </a:r>
            <a:endParaRPr lang="ru-RU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2665" y="98055"/>
            <a:ext cx="4572000" cy="434272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Круг, треугольник и овал,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Их рядом я нарисовал.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Весь мир устроен из фигур,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Лишь присмотритесь – я не лгу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Дома, машины, люди, звери,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Столы, картины, окна, двери,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Пруды, каналы и поля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33350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И в целом вся наша Земля.</a:t>
            </a:r>
            <a:endParaRPr lang="ru-RU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57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211</Words>
  <Application>Microsoft Office PowerPoint</Application>
  <PresentationFormat>Экран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SimSun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8</cp:lastModifiedBy>
  <cp:revision>11</cp:revision>
  <dcterms:created xsi:type="dcterms:W3CDTF">2021-02-16T12:51:03Z</dcterms:created>
  <dcterms:modified xsi:type="dcterms:W3CDTF">2021-02-17T09:07:06Z</dcterms:modified>
</cp:coreProperties>
</file>