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8" r:id="rId3"/>
    <p:sldId id="259" r:id="rId4"/>
    <p:sldId id="260" r:id="rId5"/>
    <p:sldId id="274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90" r:id="rId19"/>
    <p:sldId id="276" r:id="rId20"/>
    <p:sldId id="277" r:id="rId21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200"/>
        <p:guide pos="37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handoutMaster" Target="handoutMasters/handoutMaster1.xml"/><Relationship Id="rId22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 Light" panose="020F0302020204030204" pitchFamily="34" charset="0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4400" b="1">
                <a:effectLst/>
                <a:latin typeface="Calibri Light" panose="020F03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/>
              <a:t>Second level 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50945"/>
            <a:ext cx="9843135" cy="811530"/>
          </a:xfrm>
        </p:spPr>
        <p:txBody>
          <a:bodyPr anchor="b">
            <a:noAutofit/>
          </a:bodyPr>
          <a:lstStyle>
            <a:lvl1pPr>
              <a:defRPr sz="600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 smtClean="0">
              <a:sym typeface="+mn-e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4400" b="0" i="0">
                <a:effectLst/>
              </a:defRPr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kumimoji="0" lang="en-US" sz="2800" b="0" i="0" u="none" strike="noStrike" kern="1200" cap="none" spc="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>
              <a:lnSpc>
                <a:spcPct val="150000"/>
              </a:lnSpc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>
                <a:sym typeface="+mn-ea"/>
              </a:rPr>
              <a:t>Second level</a:t>
            </a:r>
            <a:endParaRPr lang="en-US" dirty="0"/>
          </a:p>
          <a:p>
            <a:pPr lvl="2"/>
            <a:r>
              <a:rPr lang="en-US" dirty="0">
                <a:sym typeface="+mn-ea"/>
              </a:rPr>
              <a:t>Third level</a:t>
            </a:r>
            <a:endParaRPr lang="en-US" dirty="0"/>
          </a:p>
          <a:p>
            <a:pPr lvl="3"/>
            <a:r>
              <a:rPr lang="en-US" dirty="0">
                <a:sym typeface="+mn-ea"/>
              </a:rPr>
              <a:t>Fourth level</a:t>
            </a:r>
            <a:endParaRPr lang="en-US" dirty="0"/>
          </a:p>
          <a:p>
            <a:pPr lvl="4"/>
            <a:r>
              <a:rPr lang="en-US" dirty="0">
                <a:sym typeface="+mn-ea"/>
              </a:rPr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>
                <a:sym typeface="+mn-ea"/>
              </a:rPr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en-US" dirty="0">
                <a:sym typeface="+mn-ea"/>
              </a:rPr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4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3200" b="0"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/>
          </a:p>
          <a:p>
            <a:pPr lvl="3"/>
            <a:r>
              <a:rPr lang="en-US" dirty="0" smtClean="0"/>
              <a:t>Fourth level</a:t>
            </a:r>
            <a:endParaRPr lang="en-US" dirty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defRPr sz="2800" b="0" kern="120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effectLst/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5" name="Замещающее содержимое 104"/>
          <p:cNvPicPr/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3270" cy="68573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1685290" y="1603375"/>
            <a:ext cx="9099550" cy="3355340"/>
          </a:xfrm>
        </p:spPr>
        <p:txBody>
          <a:bodyPr>
            <a:normAutofit fontScale="90000"/>
          </a:bodyPr>
          <a:p>
            <a:pPr algn="ctr"/>
            <a:r>
              <a:rPr lang="ru-RU" altLang="en-US">
                <a:latin typeface="Comic Sans MS" panose="030F0702030302020204" charset="0"/>
                <a:ea typeface="SimSun" panose="02010600030101010101" pitchFamily="2" charset="-122"/>
                <a:cs typeface="Comic Sans MS" panose="030F0702030302020204" charset="0"/>
                <a:sym typeface="+mn-ea"/>
              </a:rPr>
              <a:t>Викторина:</a:t>
            </a:r>
            <a:br>
              <a:rPr lang="ru-RU" altLang="en-US">
                <a:latin typeface="Comic Sans MS" panose="030F0702030302020204" charset="0"/>
                <a:ea typeface="SimSun" panose="02010600030101010101" pitchFamily="2" charset="-122"/>
                <a:cs typeface="Comic Sans MS" panose="030F0702030302020204" charset="0"/>
                <a:sym typeface="+mn-ea"/>
              </a:rPr>
            </a:br>
            <a:r>
              <a:rPr lang="en-US">
                <a:latin typeface="Comic Sans MS" panose="030F0702030302020204" charset="0"/>
                <a:ea typeface="SimSun" panose="02010600030101010101" pitchFamily="2" charset="-122"/>
                <a:cs typeface="Comic Sans MS" panose="030F0702030302020204" charset="0"/>
                <a:sym typeface="+mn-ea"/>
              </a:rPr>
              <a:t>«Знание нормативных документов, регламентирующих деятельность дошкольной организации при подготовке дошкольников к обучению в школе»</a:t>
            </a:r>
            <a:endParaRPr lang="en-US">
              <a:latin typeface="Comic Sans MS" panose="030F0702030302020204" charset="0"/>
              <a:ea typeface="SimSun" panose="02010600030101010101" pitchFamily="2" charset="-122"/>
              <a:cs typeface="Comic Sans MS" panose="030F0702030302020204" charset="0"/>
              <a:sym typeface="+mn-ea"/>
            </a:endParaRPr>
          </a:p>
          <a:p>
            <a:endParaRPr lang="ru-RU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8" name="Замещающее содержимое 10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1365" cy="68586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09118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Р</a:t>
            </a:r>
            <a:endParaRPr lang="ru-RU" altLang="en-US" b="1"/>
          </a:p>
        </p:txBody>
      </p:sp>
      <p:sp>
        <p:nvSpPr>
          <p:cNvPr id="6" name="Прямоугольник 5"/>
          <p:cNvSpPr/>
          <p:nvPr/>
        </p:nvSpPr>
        <p:spPr>
          <a:xfrm>
            <a:off x="437134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Ь</a:t>
            </a:r>
            <a:endParaRPr lang="ru-RU" altLang="en-US" b="1"/>
          </a:p>
        </p:txBody>
      </p:sp>
      <p:sp>
        <p:nvSpPr>
          <p:cNvPr id="7" name="Прямоугольник 6"/>
          <p:cNvSpPr/>
          <p:nvPr/>
        </p:nvSpPr>
        <p:spPr>
          <a:xfrm>
            <a:off x="394462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Л</a:t>
            </a:r>
            <a:endParaRPr lang="ru-RU" altLang="en-US" b="1"/>
          </a:p>
        </p:txBody>
      </p:sp>
      <p:sp>
        <p:nvSpPr>
          <p:cNvPr id="8" name="Прямоугольник 7"/>
          <p:cNvSpPr/>
          <p:nvPr/>
        </p:nvSpPr>
        <p:spPr>
          <a:xfrm>
            <a:off x="351790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О</a:t>
            </a:r>
            <a:endParaRPr lang="ru-RU" altLang="en-US" b="1"/>
          </a:p>
        </p:txBody>
      </p:sp>
      <p:sp>
        <p:nvSpPr>
          <p:cNvPr id="9" name="Прямоугольник 8"/>
          <p:cNvSpPr/>
          <p:nvPr/>
        </p:nvSpPr>
        <p:spPr>
          <a:xfrm>
            <a:off x="3091180" y="158432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>
                <a:solidFill>
                  <a:schemeClr val="tx1"/>
                </a:solidFill>
              </a:rPr>
              <a:t>С</a:t>
            </a:r>
            <a:endParaRPr lang="ru-RU" altLang="en-US" b="1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9118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А</a:t>
            </a:r>
            <a:endParaRPr lang="ru-RU" altLang="en-US" b="1"/>
          </a:p>
        </p:txBody>
      </p:sp>
      <p:sp>
        <p:nvSpPr>
          <p:cNvPr id="11" name="Прямоугольник 10"/>
          <p:cNvSpPr/>
          <p:nvPr/>
        </p:nvSpPr>
        <p:spPr>
          <a:xfrm>
            <a:off x="3091180" y="27368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Д</a:t>
            </a:r>
            <a:endParaRPr lang="ru-RU" altLang="en-US" b="1"/>
          </a:p>
        </p:txBody>
      </p:sp>
      <p:sp>
        <p:nvSpPr>
          <p:cNvPr id="12" name="Прямоугольник 11"/>
          <p:cNvSpPr/>
          <p:nvPr/>
        </p:nvSpPr>
        <p:spPr>
          <a:xfrm>
            <a:off x="309118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13" name="Прямоугольник 12"/>
          <p:cNvSpPr/>
          <p:nvPr/>
        </p:nvSpPr>
        <p:spPr>
          <a:xfrm>
            <a:off x="181102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И</a:t>
            </a:r>
            <a:endParaRPr lang="ru-RU" altLang="en-US" b="1"/>
          </a:p>
        </p:txBody>
      </p:sp>
      <p:sp>
        <p:nvSpPr>
          <p:cNvPr id="14" name="Прямоугольник 13"/>
          <p:cNvSpPr/>
          <p:nvPr/>
        </p:nvSpPr>
        <p:spPr>
          <a:xfrm>
            <a:off x="2237740" y="23596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Н</a:t>
            </a:r>
            <a:endParaRPr lang="ru-RU" altLang="en-US" b="1"/>
          </a:p>
        </p:txBody>
      </p:sp>
      <p:sp>
        <p:nvSpPr>
          <p:cNvPr id="15" name="Прямоугольник 14"/>
          <p:cNvSpPr/>
          <p:nvPr/>
        </p:nvSpPr>
        <p:spPr>
          <a:xfrm>
            <a:off x="267589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Т</a:t>
            </a:r>
            <a:endParaRPr lang="ru-RU" altLang="en-US" b="1"/>
          </a:p>
        </p:txBody>
      </p:sp>
      <p:sp>
        <p:nvSpPr>
          <p:cNvPr id="16" name="Прямоугольник 15"/>
          <p:cNvSpPr/>
          <p:nvPr/>
        </p:nvSpPr>
        <p:spPr>
          <a:xfrm>
            <a:off x="4371340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С</a:t>
            </a:r>
            <a:endParaRPr lang="ru-RU" altLang="en-US" b="1"/>
          </a:p>
        </p:txBody>
      </p:sp>
      <p:sp>
        <p:nvSpPr>
          <p:cNvPr id="17" name="Прямоугольник 16"/>
          <p:cNvSpPr/>
          <p:nvPr/>
        </p:nvSpPr>
        <p:spPr>
          <a:xfrm>
            <a:off x="3944620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18" name="Прямоугольник 17"/>
          <p:cNvSpPr/>
          <p:nvPr/>
        </p:nvSpPr>
        <p:spPr>
          <a:xfrm>
            <a:off x="3517900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Р</a:t>
            </a:r>
            <a:endParaRPr lang="ru-RU" altLang="en-US" b="1"/>
          </a:p>
        </p:txBody>
      </p:sp>
      <p:sp>
        <p:nvSpPr>
          <p:cNvPr id="19" name="Прямоугольник 18"/>
          <p:cNvSpPr/>
          <p:nvPr/>
        </p:nvSpPr>
        <p:spPr>
          <a:xfrm>
            <a:off x="777367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Ь</a:t>
            </a:r>
            <a:endParaRPr lang="ru-RU" altLang="en-US" b="1"/>
          </a:p>
        </p:txBody>
      </p:sp>
      <p:sp>
        <p:nvSpPr>
          <p:cNvPr id="20" name="Прямоугольник 19"/>
          <p:cNvSpPr/>
          <p:nvPr/>
        </p:nvSpPr>
        <p:spPr>
          <a:xfrm>
            <a:off x="7358380" y="2734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Т</a:t>
            </a:r>
            <a:endParaRPr lang="ru-RU" altLang="en-US" b="1"/>
          </a:p>
        </p:txBody>
      </p:sp>
      <p:sp>
        <p:nvSpPr>
          <p:cNvPr id="21" name="Прямоугольник 20"/>
          <p:cNvSpPr/>
          <p:nvPr/>
        </p:nvSpPr>
        <p:spPr>
          <a:xfrm>
            <a:off x="6925945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4</a:t>
            </a:r>
            <a:r>
              <a:rPr lang="ru-RU" altLang="en-US" b="1">
                <a:solidFill>
                  <a:schemeClr val="tx1"/>
                </a:solidFill>
              </a:rPr>
              <a:t>С</a:t>
            </a:r>
            <a:endParaRPr lang="ru-RU" altLang="en-US" b="1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50494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О</a:t>
            </a:r>
            <a:endParaRPr lang="ru-RU" altLang="en-US" b="1"/>
          </a:p>
        </p:txBody>
      </p:sp>
      <p:sp>
        <p:nvSpPr>
          <p:cNvPr id="23" name="Прямоугольник 22"/>
          <p:cNvSpPr/>
          <p:nvPr/>
        </p:nvSpPr>
        <p:spPr>
          <a:xfrm>
            <a:off x="607822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Н</a:t>
            </a:r>
            <a:endParaRPr lang="ru-RU" altLang="en-US" b="1"/>
          </a:p>
        </p:txBody>
      </p:sp>
      <p:sp>
        <p:nvSpPr>
          <p:cNvPr id="24" name="Прямоугольник 23"/>
          <p:cNvSpPr/>
          <p:nvPr/>
        </p:nvSpPr>
        <p:spPr>
          <a:xfrm>
            <a:off x="565150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Ь</a:t>
            </a:r>
            <a:endParaRPr lang="ru-RU" altLang="en-US" b="1"/>
          </a:p>
        </p:txBody>
      </p:sp>
      <p:sp>
        <p:nvSpPr>
          <p:cNvPr id="25" name="Прямоугольник 24"/>
          <p:cNvSpPr/>
          <p:nvPr/>
        </p:nvSpPr>
        <p:spPr>
          <a:xfrm>
            <a:off x="5224780" y="272732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3</a:t>
            </a:r>
            <a:r>
              <a:rPr lang="ru-RU" altLang="en-US" b="1">
                <a:solidFill>
                  <a:schemeClr val="tx1"/>
                </a:solidFill>
              </a:rPr>
              <a:t>Л</a:t>
            </a:r>
            <a:endParaRPr lang="ru-RU" altLang="en-US" b="1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79806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27" name="Прямоугольник 26"/>
          <p:cNvSpPr/>
          <p:nvPr/>
        </p:nvSpPr>
        <p:spPr>
          <a:xfrm>
            <a:off x="4371340" y="27178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Т</a:t>
            </a:r>
            <a:endParaRPr lang="ru-RU" altLang="en-US" b="1"/>
          </a:p>
        </p:txBody>
      </p:sp>
      <p:sp>
        <p:nvSpPr>
          <p:cNvPr id="28" name="Прямоугольник 27"/>
          <p:cNvSpPr/>
          <p:nvPr/>
        </p:nvSpPr>
        <p:spPr>
          <a:xfrm>
            <a:off x="3944620" y="27178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Я</a:t>
            </a:r>
            <a:endParaRPr lang="ru-RU" altLang="en-US" b="1"/>
          </a:p>
        </p:txBody>
      </p:sp>
      <p:sp>
        <p:nvSpPr>
          <p:cNvPr id="29" name="Прямоугольник 28"/>
          <p:cNvSpPr/>
          <p:nvPr/>
        </p:nvSpPr>
        <p:spPr>
          <a:xfrm>
            <a:off x="3523615" y="2734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30" name="Прямоугольник 29"/>
          <p:cNvSpPr/>
          <p:nvPr/>
        </p:nvSpPr>
        <p:spPr>
          <a:xfrm>
            <a:off x="1822450" y="3115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И</a:t>
            </a:r>
            <a:endParaRPr lang="ru-RU" altLang="en-US" b="1"/>
          </a:p>
        </p:txBody>
      </p:sp>
      <p:sp>
        <p:nvSpPr>
          <p:cNvPr id="31" name="Прямоугольник 30"/>
          <p:cNvSpPr/>
          <p:nvPr/>
        </p:nvSpPr>
        <p:spPr>
          <a:xfrm>
            <a:off x="224917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Г</a:t>
            </a:r>
            <a:endParaRPr lang="ru-RU" altLang="en-US" b="1"/>
          </a:p>
        </p:txBody>
      </p:sp>
      <p:sp>
        <p:nvSpPr>
          <p:cNvPr id="32" name="Прямоугольник 31"/>
          <p:cNvSpPr/>
          <p:nvPr/>
        </p:nvSpPr>
        <p:spPr>
          <a:xfrm>
            <a:off x="266446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Р</a:t>
            </a:r>
            <a:endParaRPr lang="ru-RU" altLang="en-US" b="1"/>
          </a:p>
        </p:txBody>
      </p:sp>
      <p:sp>
        <p:nvSpPr>
          <p:cNvPr id="33" name="Прямоугольник 32"/>
          <p:cNvSpPr/>
          <p:nvPr/>
        </p:nvSpPr>
        <p:spPr>
          <a:xfrm>
            <a:off x="6925945" y="42456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34" name="Прямоугольник 33"/>
          <p:cNvSpPr/>
          <p:nvPr/>
        </p:nvSpPr>
        <p:spPr>
          <a:xfrm>
            <a:off x="6931660" y="38677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35" name="Прямоугольник 34"/>
          <p:cNvSpPr/>
          <p:nvPr/>
        </p:nvSpPr>
        <p:spPr>
          <a:xfrm>
            <a:off x="6925945" y="3489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37" name="Прямоугольник 36"/>
          <p:cNvSpPr/>
          <p:nvPr/>
        </p:nvSpPr>
        <p:spPr>
          <a:xfrm>
            <a:off x="6931660" y="31121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38" name="Прямоугольник 37"/>
          <p:cNvSpPr/>
          <p:nvPr/>
        </p:nvSpPr>
        <p:spPr>
          <a:xfrm>
            <a:off x="6066790" y="462470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6066790" y="42487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40" name="Прямоугольник 39"/>
          <p:cNvSpPr/>
          <p:nvPr/>
        </p:nvSpPr>
        <p:spPr>
          <a:xfrm>
            <a:off x="6066790" y="386969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5" name="Прямоугольник 84"/>
          <p:cNvSpPr/>
          <p:nvPr/>
        </p:nvSpPr>
        <p:spPr>
          <a:xfrm>
            <a:off x="6078220" y="34931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6" name="Прямоугольник 85"/>
          <p:cNvSpPr/>
          <p:nvPr/>
        </p:nvSpPr>
        <p:spPr>
          <a:xfrm>
            <a:off x="607822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7" name="Прямоугольник 86"/>
          <p:cNvSpPr/>
          <p:nvPr/>
        </p:nvSpPr>
        <p:spPr>
          <a:xfrm>
            <a:off x="6066790" y="19818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2</a:t>
            </a:r>
            <a:endParaRPr lang="ru-RU" altLang="en-US">
              <a:solidFill>
                <a:srgbClr val="FF0000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6078220" y="23596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9" name="Прямоугольник 88"/>
          <p:cNvSpPr/>
          <p:nvPr/>
        </p:nvSpPr>
        <p:spPr>
          <a:xfrm>
            <a:off x="5224780" y="50012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90" name="Прямоугольник 89"/>
          <p:cNvSpPr/>
          <p:nvPr/>
        </p:nvSpPr>
        <p:spPr>
          <a:xfrm>
            <a:off x="5224780" y="46234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91" name="Прямоугольник 90"/>
          <p:cNvSpPr/>
          <p:nvPr/>
        </p:nvSpPr>
        <p:spPr>
          <a:xfrm>
            <a:off x="5224780" y="42456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92" name="Прямоугольник 91"/>
          <p:cNvSpPr/>
          <p:nvPr/>
        </p:nvSpPr>
        <p:spPr>
          <a:xfrm>
            <a:off x="5224780" y="3870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93" name="Прямоугольник 92"/>
          <p:cNvSpPr/>
          <p:nvPr/>
        </p:nvSpPr>
        <p:spPr>
          <a:xfrm>
            <a:off x="5224780" y="3489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94" name="Прямоугольник 93"/>
          <p:cNvSpPr/>
          <p:nvPr/>
        </p:nvSpPr>
        <p:spPr>
          <a:xfrm>
            <a:off x="5224780" y="3115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8" name="Замещающее содержимое 10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1365" cy="68573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09118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Р</a:t>
            </a:r>
            <a:endParaRPr lang="ru-RU" altLang="en-US" b="1"/>
          </a:p>
        </p:txBody>
      </p:sp>
      <p:sp>
        <p:nvSpPr>
          <p:cNvPr id="6" name="Прямоугольник 5"/>
          <p:cNvSpPr/>
          <p:nvPr/>
        </p:nvSpPr>
        <p:spPr>
          <a:xfrm>
            <a:off x="437134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Ь</a:t>
            </a:r>
            <a:endParaRPr lang="ru-RU" altLang="en-US" b="1"/>
          </a:p>
        </p:txBody>
      </p:sp>
      <p:sp>
        <p:nvSpPr>
          <p:cNvPr id="7" name="Прямоугольник 6"/>
          <p:cNvSpPr/>
          <p:nvPr/>
        </p:nvSpPr>
        <p:spPr>
          <a:xfrm>
            <a:off x="394462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Л</a:t>
            </a:r>
            <a:endParaRPr lang="ru-RU" altLang="en-US" b="1"/>
          </a:p>
        </p:txBody>
      </p:sp>
      <p:sp>
        <p:nvSpPr>
          <p:cNvPr id="8" name="Прямоугольник 7"/>
          <p:cNvSpPr/>
          <p:nvPr/>
        </p:nvSpPr>
        <p:spPr>
          <a:xfrm>
            <a:off x="351790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О</a:t>
            </a:r>
            <a:endParaRPr lang="ru-RU" altLang="en-US" b="1"/>
          </a:p>
        </p:txBody>
      </p:sp>
      <p:sp>
        <p:nvSpPr>
          <p:cNvPr id="9" name="Прямоугольник 8"/>
          <p:cNvSpPr/>
          <p:nvPr/>
        </p:nvSpPr>
        <p:spPr>
          <a:xfrm>
            <a:off x="3091180" y="158432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>
                <a:solidFill>
                  <a:schemeClr val="tx1"/>
                </a:solidFill>
              </a:rPr>
              <a:t>С</a:t>
            </a:r>
            <a:endParaRPr lang="ru-RU" altLang="en-US" b="1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9118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А</a:t>
            </a:r>
            <a:endParaRPr lang="ru-RU" altLang="en-US" b="1"/>
          </a:p>
        </p:txBody>
      </p:sp>
      <p:sp>
        <p:nvSpPr>
          <p:cNvPr id="11" name="Прямоугольник 10"/>
          <p:cNvSpPr/>
          <p:nvPr/>
        </p:nvSpPr>
        <p:spPr>
          <a:xfrm>
            <a:off x="3091180" y="27368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Д</a:t>
            </a:r>
            <a:endParaRPr lang="ru-RU" altLang="en-US" b="1"/>
          </a:p>
        </p:txBody>
      </p:sp>
      <p:sp>
        <p:nvSpPr>
          <p:cNvPr id="12" name="Прямоугольник 11"/>
          <p:cNvSpPr/>
          <p:nvPr/>
        </p:nvSpPr>
        <p:spPr>
          <a:xfrm>
            <a:off x="309118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13" name="Прямоугольник 12"/>
          <p:cNvSpPr/>
          <p:nvPr/>
        </p:nvSpPr>
        <p:spPr>
          <a:xfrm>
            <a:off x="181102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И</a:t>
            </a:r>
            <a:endParaRPr lang="ru-RU" altLang="en-US" b="1"/>
          </a:p>
        </p:txBody>
      </p:sp>
      <p:sp>
        <p:nvSpPr>
          <p:cNvPr id="14" name="Прямоугольник 13"/>
          <p:cNvSpPr/>
          <p:nvPr/>
        </p:nvSpPr>
        <p:spPr>
          <a:xfrm>
            <a:off x="2237740" y="23596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Н</a:t>
            </a:r>
            <a:endParaRPr lang="ru-RU" altLang="en-US" b="1"/>
          </a:p>
        </p:txBody>
      </p:sp>
      <p:sp>
        <p:nvSpPr>
          <p:cNvPr id="15" name="Прямоугольник 14"/>
          <p:cNvSpPr/>
          <p:nvPr/>
        </p:nvSpPr>
        <p:spPr>
          <a:xfrm>
            <a:off x="267589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Т</a:t>
            </a:r>
            <a:endParaRPr lang="ru-RU" altLang="en-US" b="1"/>
          </a:p>
        </p:txBody>
      </p:sp>
      <p:sp>
        <p:nvSpPr>
          <p:cNvPr id="16" name="Прямоугольник 15"/>
          <p:cNvSpPr/>
          <p:nvPr/>
        </p:nvSpPr>
        <p:spPr>
          <a:xfrm>
            <a:off x="4371340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С</a:t>
            </a:r>
            <a:endParaRPr lang="ru-RU" altLang="en-US" b="1"/>
          </a:p>
        </p:txBody>
      </p:sp>
      <p:sp>
        <p:nvSpPr>
          <p:cNvPr id="17" name="Прямоугольник 16"/>
          <p:cNvSpPr/>
          <p:nvPr/>
        </p:nvSpPr>
        <p:spPr>
          <a:xfrm>
            <a:off x="3944620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18" name="Прямоугольник 17"/>
          <p:cNvSpPr/>
          <p:nvPr/>
        </p:nvSpPr>
        <p:spPr>
          <a:xfrm>
            <a:off x="3517900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Р</a:t>
            </a:r>
            <a:endParaRPr lang="ru-RU" altLang="en-US" b="1"/>
          </a:p>
        </p:txBody>
      </p:sp>
      <p:sp>
        <p:nvSpPr>
          <p:cNvPr id="19" name="Прямоугольник 18"/>
          <p:cNvSpPr/>
          <p:nvPr/>
        </p:nvSpPr>
        <p:spPr>
          <a:xfrm>
            <a:off x="777367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Ь</a:t>
            </a:r>
            <a:endParaRPr lang="ru-RU" altLang="en-US" b="1"/>
          </a:p>
        </p:txBody>
      </p:sp>
      <p:sp>
        <p:nvSpPr>
          <p:cNvPr id="20" name="Прямоугольник 19"/>
          <p:cNvSpPr/>
          <p:nvPr/>
        </p:nvSpPr>
        <p:spPr>
          <a:xfrm>
            <a:off x="7358380" y="2734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Т</a:t>
            </a:r>
            <a:endParaRPr lang="ru-RU" altLang="en-US" b="1"/>
          </a:p>
        </p:txBody>
      </p:sp>
      <p:sp>
        <p:nvSpPr>
          <p:cNvPr id="21" name="Прямоугольник 20"/>
          <p:cNvSpPr/>
          <p:nvPr/>
        </p:nvSpPr>
        <p:spPr>
          <a:xfrm>
            <a:off x="6925945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4</a:t>
            </a:r>
            <a:r>
              <a:rPr lang="ru-RU" altLang="en-US" b="1">
                <a:solidFill>
                  <a:schemeClr val="tx1"/>
                </a:solidFill>
              </a:rPr>
              <a:t>С</a:t>
            </a:r>
            <a:endParaRPr lang="ru-RU" altLang="en-US" b="1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50494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О</a:t>
            </a:r>
            <a:endParaRPr lang="ru-RU" altLang="en-US" b="1"/>
          </a:p>
        </p:txBody>
      </p:sp>
      <p:sp>
        <p:nvSpPr>
          <p:cNvPr id="23" name="Прямоугольник 22"/>
          <p:cNvSpPr/>
          <p:nvPr/>
        </p:nvSpPr>
        <p:spPr>
          <a:xfrm>
            <a:off x="607822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Н</a:t>
            </a:r>
            <a:endParaRPr lang="ru-RU" altLang="en-US" b="1"/>
          </a:p>
        </p:txBody>
      </p:sp>
      <p:sp>
        <p:nvSpPr>
          <p:cNvPr id="24" name="Прямоугольник 23"/>
          <p:cNvSpPr/>
          <p:nvPr/>
        </p:nvSpPr>
        <p:spPr>
          <a:xfrm>
            <a:off x="565150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Ь</a:t>
            </a:r>
            <a:endParaRPr lang="ru-RU" altLang="en-US" b="1"/>
          </a:p>
        </p:txBody>
      </p:sp>
      <p:sp>
        <p:nvSpPr>
          <p:cNvPr id="25" name="Прямоугольник 24"/>
          <p:cNvSpPr/>
          <p:nvPr/>
        </p:nvSpPr>
        <p:spPr>
          <a:xfrm>
            <a:off x="5224780" y="272732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3</a:t>
            </a:r>
            <a:r>
              <a:rPr lang="ru-RU" altLang="en-US" b="1">
                <a:solidFill>
                  <a:schemeClr val="tx1"/>
                </a:solidFill>
              </a:rPr>
              <a:t>Л</a:t>
            </a:r>
            <a:endParaRPr lang="ru-RU" altLang="en-US" b="1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79806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27" name="Прямоугольник 26"/>
          <p:cNvSpPr/>
          <p:nvPr/>
        </p:nvSpPr>
        <p:spPr>
          <a:xfrm>
            <a:off x="4371340" y="27178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Т</a:t>
            </a:r>
            <a:endParaRPr lang="ru-RU" altLang="en-US" b="1"/>
          </a:p>
        </p:txBody>
      </p:sp>
      <p:sp>
        <p:nvSpPr>
          <p:cNvPr id="28" name="Прямоугольник 27"/>
          <p:cNvSpPr/>
          <p:nvPr/>
        </p:nvSpPr>
        <p:spPr>
          <a:xfrm>
            <a:off x="3944620" y="27178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Я</a:t>
            </a:r>
            <a:endParaRPr lang="ru-RU" altLang="en-US" b="1"/>
          </a:p>
        </p:txBody>
      </p:sp>
      <p:sp>
        <p:nvSpPr>
          <p:cNvPr id="29" name="Прямоугольник 28"/>
          <p:cNvSpPr/>
          <p:nvPr/>
        </p:nvSpPr>
        <p:spPr>
          <a:xfrm>
            <a:off x="3523615" y="2734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30" name="Прямоугольник 29"/>
          <p:cNvSpPr/>
          <p:nvPr/>
        </p:nvSpPr>
        <p:spPr>
          <a:xfrm>
            <a:off x="1822450" y="3115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И</a:t>
            </a:r>
            <a:endParaRPr lang="ru-RU" altLang="en-US" b="1"/>
          </a:p>
        </p:txBody>
      </p:sp>
      <p:sp>
        <p:nvSpPr>
          <p:cNvPr id="31" name="Прямоугольник 30"/>
          <p:cNvSpPr/>
          <p:nvPr/>
        </p:nvSpPr>
        <p:spPr>
          <a:xfrm>
            <a:off x="224917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Г</a:t>
            </a:r>
            <a:endParaRPr lang="ru-RU" altLang="en-US" b="1"/>
          </a:p>
        </p:txBody>
      </p:sp>
      <p:sp>
        <p:nvSpPr>
          <p:cNvPr id="32" name="Прямоугольник 31"/>
          <p:cNvSpPr/>
          <p:nvPr/>
        </p:nvSpPr>
        <p:spPr>
          <a:xfrm>
            <a:off x="266446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Р</a:t>
            </a:r>
            <a:endParaRPr lang="ru-RU" altLang="en-US" b="1"/>
          </a:p>
        </p:txBody>
      </p:sp>
      <p:sp>
        <p:nvSpPr>
          <p:cNvPr id="33" name="Прямоугольник 32"/>
          <p:cNvSpPr/>
          <p:nvPr/>
        </p:nvSpPr>
        <p:spPr>
          <a:xfrm>
            <a:off x="6925945" y="42456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34" name="Прямоугольник 33"/>
          <p:cNvSpPr/>
          <p:nvPr/>
        </p:nvSpPr>
        <p:spPr>
          <a:xfrm>
            <a:off x="6931660" y="38677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35" name="Прямоугольник 34"/>
          <p:cNvSpPr/>
          <p:nvPr/>
        </p:nvSpPr>
        <p:spPr>
          <a:xfrm>
            <a:off x="6925945" y="3489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37" name="Прямоугольник 36"/>
          <p:cNvSpPr/>
          <p:nvPr/>
        </p:nvSpPr>
        <p:spPr>
          <a:xfrm>
            <a:off x="6931660" y="31121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38" name="Прямоугольник 37"/>
          <p:cNvSpPr/>
          <p:nvPr/>
        </p:nvSpPr>
        <p:spPr>
          <a:xfrm>
            <a:off x="6066790" y="46234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Я</a:t>
            </a:r>
            <a:endParaRPr lang="ru-RU" altLang="en-US" b="1"/>
          </a:p>
        </p:txBody>
      </p:sp>
      <p:sp>
        <p:nvSpPr>
          <p:cNvPr id="39" name="Прямоугольник 38"/>
          <p:cNvSpPr/>
          <p:nvPr/>
        </p:nvSpPr>
        <p:spPr>
          <a:xfrm>
            <a:off x="6066790" y="42487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И</a:t>
            </a:r>
            <a:endParaRPr lang="ru-RU" altLang="en-US" b="1"/>
          </a:p>
        </p:txBody>
      </p:sp>
      <p:sp>
        <p:nvSpPr>
          <p:cNvPr id="40" name="Прямоугольник 39"/>
          <p:cNvSpPr/>
          <p:nvPr/>
        </p:nvSpPr>
        <p:spPr>
          <a:xfrm>
            <a:off x="6066790" y="386969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З</a:t>
            </a:r>
            <a:endParaRPr lang="ru-RU" altLang="en-US" b="1"/>
          </a:p>
        </p:txBody>
      </p:sp>
      <p:sp>
        <p:nvSpPr>
          <p:cNvPr id="85" name="Прямоугольник 84"/>
          <p:cNvSpPr/>
          <p:nvPr/>
        </p:nvSpPr>
        <p:spPr>
          <a:xfrm>
            <a:off x="6078220" y="34931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А</a:t>
            </a:r>
            <a:endParaRPr lang="ru-RU" altLang="en-US" b="1"/>
          </a:p>
        </p:txBody>
      </p:sp>
      <p:sp>
        <p:nvSpPr>
          <p:cNvPr id="86" name="Прямоугольник 85"/>
          <p:cNvSpPr/>
          <p:nvPr/>
        </p:nvSpPr>
        <p:spPr>
          <a:xfrm>
            <a:off x="607822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Т</a:t>
            </a:r>
            <a:endParaRPr lang="ru-RU" altLang="en-US" b="1"/>
          </a:p>
        </p:txBody>
      </p:sp>
      <p:sp>
        <p:nvSpPr>
          <p:cNvPr id="87" name="Прямоугольник 86"/>
          <p:cNvSpPr/>
          <p:nvPr/>
        </p:nvSpPr>
        <p:spPr>
          <a:xfrm>
            <a:off x="6066790" y="19818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>
                <a:solidFill>
                  <a:schemeClr val="tx1"/>
                </a:solidFill>
              </a:rPr>
              <a:t>Ф</a:t>
            </a:r>
            <a:endParaRPr lang="ru-RU" altLang="en-US" b="1">
              <a:solidFill>
                <a:schemeClr val="tx1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6078220" y="23596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А</a:t>
            </a:r>
            <a:endParaRPr lang="ru-RU" altLang="en-US" b="1"/>
          </a:p>
        </p:txBody>
      </p:sp>
      <p:sp>
        <p:nvSpPr>
          <p:cNvPr id="89" name="Прямоугольник 88"/>
          <p:cNvSpPr/>
          <p:nvPr/>
        </p:nvSpPr>
        <p:spPr>
          <a:xfrm>
            <a:off x="5224780" y="50012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90" name="Прямоугольник 89"/>
          <p:cNvSpPr/>
          <p:nvPr/>
        </p:nvSpPr>
        <p:spPr>
          <a:xfrm>
            <a:off x="5224780" y="46234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91" name="Прямоугольник 90"/>
          <p:cNvSpPr/>
          <p:nvPr/>
        </p:nvSpPr>
        <p:spPr>
          <a:xfrm>
            <a:off x="5224780" y="42456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92" name="Прямоугольник 91"/>
          <p:cNvSpPr/>
          <p:nvPr/>
        </p:nvSpPr>
        <p:spPr>
          <a:xfrm>
            <a:off x="5224780" y="3870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93" name="Прямоугольник 92"/>
          <p:cNvSpPr/>
          <p:nvPr/>
        </p:nvSpPr>
        <p:spPr>
          <a:xfrm>
            <a:off x="5224780" y="3489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94" name="Прямоугольник 93"/>
          <p:cNvSpPr/>
          <p:nvPr/>
        </p:nvSpPr>
        <p:spPr>
          <a:xfrm>
            <a:off x="5224780" y="3115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8" name="Замещающее содержимое 10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-5080"/>
            <a:ext cx="12192635" cy="68630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09118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Р</a:t>
            </a:r>
            <a:endParaRPr lang="ru-RU" altLang="en-US" b="1"/>
          </a:p>
        </p:txBody>
      </p:sp>
      <p:sp>
        <p:nvSpPr>
          <p:cNvPr id="6" name="Прямоугольник 5"/>
          <p:cNvSpPr/>
          <p:nvPr/>
        </p:nvSpPr>
        <p:spPr>
          <a:xfrm>
            <a:off x="437134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Ь</a:t>
            </a:r>
            <a:endParaRPr lang="ru-RU" altLang="en-US" b="1"/>
          </a:p>
        </p:txBody>
      </p:sp>
      <p:sp>
        <p:nvSpPr>
          <p:cNvPr id="7" name="Прямоугольник 6"/>
          <p:cNvSpPr/>
          <p:nvPr/>
        </p:nvSpPr>
        <p:spPr>
          <a:xfrm>
            <a:off x="394462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Л</a:t>
            </a:r>
            <a:endParaRPr lang="ru-RU" altLang="en-US" b="1"/>
          </a:p>
        </p:txBody>
      </p:sp>
      <p:sp>
        <p:nvSpPr>
          <p:cNvPr id="8" name="Прямоугольник 7"/>
          <p:cNvSpPr/>
          <p:nvPr/>
        </p:nvSpPr>
        <p:spPr>
          <a:xfrm>
            <a:off x="351790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О</a:t>
            </a:r>
            <a:endParaRPr lang="ru-RU" altLang="en-US" b="1"/>
          </a:p>
        </p:txBody>
      </p:sp>
      <p:sp>
        <p:nvSpPr>
          <p:cNvPr id="9" name="Прямоугольник 8"/>
          <p:cNvSpPr/>
          <p:nvPr/>
        </p:nvSpPr>
        <p:spPr>
          <a:xfrm>
            <a:off x="3091180" y="158432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>
                <a:solidFill>
                  <a:schemeClr val="tx1"/>
                </a:solidFill>
              </a:rPr>
              <a:t>С</a:t>
            </a:r>
            <a:endParaRPr lang="ru-RU" altLang="en-US" b="1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9118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А</a:t>
            </a:r>
            <a:endParaRPr lang="ru-RU" altLang="en-US" b="1"/>
          </a:p>
        </p:txBody>
      </p:sp>
      <p:sp>
        <p:nvSpPr>
          <p:cNvPr id="11" name="Прямоугольник 10"/>
          <p:cNvSpPr/>
          <p:nvPr/>
        </p:nvSpPr>
        <p:spPr>
          <a:xfrm>
            <a:off x="3091180" y="27368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Д</a:t>
            </a:r>
            <a:endParaRPr lang="ru-RU" altLang="en-US" b="1"/>
          </a:p>
        </p:txBody>
      </p:sp>
      <p:sp>
        <p:nvSpPr>
          <p:cNvPr id="12" name="Прямоугольник 11"/>
          <p:cNvSpPr/>
          <p:nvPr/>
        </p:nvSpPr>
        <p:spPr>
          <a:xfrm>
            <a:off x="309118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13" name="Прямоугольник 12"/>
          <p:cNvSpPr/>
          <p:nvPr/>
        </p:nvSpPr>
        <p:spPr>
          <a:xfrm>
            <a:off x="181102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И</a:t>
            </a:r>
            <a:endParaRPr lang="ru-RU" altLang="en-US" b="1"/>
          </a:p>
        </p:txBody>
      </p:sp>
      <p:sp>
        <p:nvSpPr>
          <p:cNvPr id="14" name="Прямоугольник 13"/>
          <p:cNvSpPr/>
          <p:nvPr/>
        </p:nvSpPr>
        <p:spPr>
          <a:xfrm>
            <a:off x="2237740" y="23596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Н</a:t>
            </a:r>
            <a:endParaRPr lang="ru-RU" altLang="en-US" b="1"/>
          </a:p>
        </p:txBody>
      </p:sp>
      <p:sp>
        <p:nvSpPr>
          <p:cNvPr id="15" name="Прямоугольник 14"/>
          <p:cNvSpPr/>
          <p:nvPr/>
        </p:nvSpPr>
        <p:spPr>
          <a:xfrm>
            <a:off x="267589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Т</a:t>
            </a:r>
            <a:endParaRPr lang="ru-RU" altLang="en-US" b="1"/>
          </a:p>
        </p:txBody>
      </p:sp>
      <p:sp>
        <p:nvSpPr>
          <p:cNvPr id="16" name="Прямоугольник 15"/>
          <p:cNvSpPr/>
          <p:nvPr/>
        </p:nvSpPr>
        <p:spPr>
          <a:xfrm>
            <a:off x="4371340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С</a:t>
            </a:r>
            <a:endParaRPr lang="ru-RU" altLang="en-US" b="1"/>
          </a:p>
        </p:txBody>
      </p:sp>
      <p:sp>
        <p:nvSpPr>
          <p:cNvPr id="17" name="Прямоугольник 16"/>
          <p:cNvSpPr/>
          <p:nvPr/>
        </p:nvSpPr>
        <p:spPr>
          <a:xfrm>
            <a:off x="3944620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18" name="Прямоугольник 17"/>
          <p:cNvSpPr/>
          <p:nvPr/>
        </p:nvSpPr>
        <p:spPr>
          <a:xfrm>
            <a:off x="3517900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Р</a:t>
            </a:r>
            <a:endParaRPr lang="ru-RU" altLang="en-US" b="1"/>
          </a:p>
        </p:txBody>
      </p:sp>
      <p:sp>
        <p:nvSpPr>
          <p:cNvPr id="19" name="Прямоугольник 18"/>
          <p:cNvSpPr/>
          <p:nvPr/>
        </p:nvSpPr>
        <p:spPr>
          <a:xfrm>
            <a:off x="777367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Ь</a:t>
            </a:r>
            <a:endParaRPr lang="ru-RU" altLang="en-US" b="1"/>
          </a:p>
        </p:txBody>
      </p:sp>
      <p:sp>
        <p:nvSpPr>
          <p:cNvPr id="20" name="Прямоугольник 19"/>
          <p:cNvSpPr/>
          <p:nvPr/>
        </p:nvSpPr>
        <p:spPr>
          <a:xfrm>
            <a:off x="7358380" y="2734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Т</a:t>
            </a:r>
            <a:endParaRPr lang="ru-RU" altLang="en-US" b="1"/>
          </a:p>
        </p:txBody>
      </p:sp>
      <p:sp>
        <p:nvSpPr>
          <p:cNvPr id="21" name="Прямоугольник 20"/>
          <p:cNvSpPr/>
          <p:nvPr/>
        </p:nvSpPr>
        <p:spPr>
          <a:xfrm>
            <a:off x="6925945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4</a:t>
            </a:r>
            <a:r>
              <a:rPr lang="ru-RU" altLang="en-US" b="1">
                <a:solidFill>
                  <a:schemeClr val="tx1"/>
                </a:solidFill>
              </a:rPr>
              <a:t>С</a:t>
            </a:r>
            <a:endParaRPr lang="ru-RU" altLang="en-US" b="1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50494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О</a:t>
            </a:r>
            <a:endParaRPr lang="ru-RU" altLang="en-US" b="1"/>
          </a:p>
        </p:txBody>
      </p:sp>
      <p:sp>
        <p:nvSpPr>
          <p:cNvPr id="23" name="Прямоугольник 22"/>
          <p:cNvSpPr/>
          <p:nvPr/>
        </p:nvSpPr>
        <p:spPr>
          <a:xfrm>
            <a:off x="607822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Н</a:t>
            </a:r>
            <a:endParaRPr lang="ru-RU" altLang="en-US" b="1"/>
          </a:p>
        </p:txBody>
      </p:sp>
      <p:sp>
        <p:nvSpPr>
          <p:cNvPr id="24" name="Прямоугольник 23"/>
          <p:cNvSpPr/>
          <p:nvPr/>
        </p:nvSpPr>
        <p:spPr>
          <a:xfrm>
            <a:off x="565150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Ь</a:t>
            </a:r>
            <a:endParaRPr lang="ru-RU" altLang="en-US" b="1"/>
          </a:p>
        </p:txBody>
      </p:sp>
      <p:sp>
        <p:nvSpPr>
          <p:cNvPr id="25" name="Прямоугольник 24"/>
          <p:cNvSpPr/>
          <p:nvPr/>
        </p:nvSpPr>
        <p:spPr>
          <a:xfrm>
            <a:off x="5224780" y="272732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3</a:t>
            </a:r>
            <a:r>
              <a:rPr lang="ru-RU" altLang="en-US" b="1">
                <a:solidFill>
                  <a:schemeClr val="tx1"/>
                </a:solidFill>
              </a:rPr>
              <a:t>Л</a:t>
            </a:r>
            <a:endParaRPr lang="ru-RU" altLang="en-US" b="1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79806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27" name="Прямоугольник 26"/>
          <p:cNvSpPr/>
          <p:nvPr/>
        </p:nvSpPr>
        <p:spPr>
          <a:xfrm>
            <a:off x="4371340" y="27178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Т</a:t>
            </a:r>
            <a:endParaRPr lang="ru-RU" altLang="en-US" b="1"/>
          </a:p>
        </p:txBody>
      </p:sp>
      <p:sp>
        <p:nvSpPr>
          <p:cNvPr id="28" name="Прямоугольник 27"/>
          <p:cNvSpPr/>
          <p:nvPr/>
        </p:nvSpPr>
        <p:spPr>
          <a:xfrm>
            <a:off x="3944620" y="27178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Я</a:t>
            </a:r>
            <a:endParaRPr lang="ru-RU" altLang="en-US" b="1"/>
          </a:p>
        </p:txBody>
      </p:sp>
      <p:sp>
        <p:nvSpPr>
          <p:cNvPr id="29" name="Прямоугольник 28"/>
          <p:cNvSpPr/>
          <p:nvPr/>
        </p:nvSpPr>
        <p:spPr>
          <a:xfrm>
            <a:off x="3523615" y="2734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30" name="Прямоугольник 29"/>
          <p:cNvSpPr/>
          <p:nvPr/>
        </p:nvSpPr>
        <p:spPr>
          <a:xfrm>
            <a:off x="1822450" y="3115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И</a:t>
            </a:r>
            <a:endParaRPr lang="ru-RU" altLang="en-US" b="1"/>
          </a:p>
        </p:txBody>
      </p:sp>
      <p:sp>
        <p:nvSpPr>
          <p:cNvPr id="31" name="Прямоугольник 30"/>
          <p:cNvSpPr/>
          <p:nvPr/>
        </p:nvSpPr>
        <p:spPr>
          <a:xfrm>
            <a:off x="224917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Г</a:t>
            </a:r>
            <a:endParaRPr lang="ru-RU" altLang="en-US" b="1"/>
          </a:p>
        </p:txBody>
      </p:sp>
      <p:sp>
        <p:nvSpPr>
          <p:cNvPr id="32" name="Прямоугольник 31"/>
          <p:cNvSpPr/>
          <p:nvPr/>
        </p:nvSpPr>
        <p:spPr>
          <a:xfrm>
            <a:off x="266446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Р</a:t>
            </a:r>
            <a:endParaRPr lang="ru-RU" altLang="en-US" b="1"/>
          </a:p>
        </p:txBody>
      </p:sp>
      <p:sp>
        <p:nvSpPr>
          <p:cNvPr id="33" name="Прямоугольник 32"/>
          <p:cNvSpPr/>
          <p:nvPr/>
        </p:nvSpPr>
        <p:spPr>
          <a:xfrm>
            <a:off x="6925945" y="42456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34" name="Прямоугольник 33"/>
          <p:cNvSpPr/>
          <p:nvPr/>
        </p:nvSpPr>
        <p:spPr>
          <a:xfrm>
            <a:off x="6931660" y="38677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35" name="Прямоугольник 34"/>
          <p:cNvSpPr/>
          <p:nvPr/>
        </p:nvSpPr>
        <p:spPr>
          <a:xfrm>
            <a:off x="6925945" y="3489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37" name="Прямоугольник 36"/>
          <p:cNvSpPr/>
          <p:nvPr/>
        </p:nvSpPr>
        <p:spPr>
          <a:xfrm>
            <a:off x="6931660" y="31121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38" name="Прямоугольник 37"/>
          <p:cNvSpPr/>
          <p:nvPr/>
        </p:nvSpPr>
        <p:spPr>
          <a:xfrm>
            <a:off x="6066790" y="46234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Я</a:t>
            </a:r>
            <a:endParaRPr lang="ru-RU" altLang="en-US" b="1"/>
          </a:p>
        </p:txBody>
      </p:sp>
      <p:sp>
        <p:nvSpPr>
          <p:cNvPr id="39" name="Прямоугольник 38"/>
          <p:cNvSpPr/>
          <p:nvPr/>
        </p:nvSpPr>
        <p:spPr>
          <a:xfrm>
            <a:off x="6066790" y="42487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И</a:t>
            </a:r>
            <a:endParaRPr lang="ru-RU" altLang="en-US" b="1"/>
          </a:p>
        </p:txBody>
      </p:sp>
      <p:sp>
        <p:nvSpPr>
          <p:cNvPr id="40" name="Прямоугольник 39"/>
          <p:cNvSpPr/>
          <p:nvPr/>
        </p:nvSpPr>
        <p:spPr>
          <a:xfrm>
            <a:off x="6066790" y="386969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З</a:t>
            </a:r>
            <a:endParaRPr lang="ru-RU" altLang="en-US" b="1"/>
          </a:p>
        </p:txBody>
      </p:sp>
      <p:sp>
        <p:nvSpPr>
          <p:cNvPr id="85" name="Прямоугольник 84"/>
          <p:cNvSpPr/>
          <p:nvPr/>
        </p:nvSpPr>
        <p:spPr>
          <a:xfrm>
            <a:off x="6078220" y="34931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А</a:t>
            </a:r>
            <a:endParaRPr lang="ru-RU" altLang="en-US" b="1"/>
          </a:p>
        </p:txBody>
      </p:sp>
      <p:sp>
        <p:nvSpPr>
          <p:cNvPr id="86" name="Прямоугольник 85"/>
          <p:cNvSpPr/>
          <p:nvPr/>
        </p:nvSpPr>
        <p:spPr>
          <a:xfrm>
            <a:off x="607822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Т</a:t>
            </a:r>
            <a:endParaRPr lang="ru-RU" altLang="en-US" b="1"/>
          </a:p>
        </p:txBody>
      </p:sp>
      <p:sp>
        <p:nvSpPr>
          <p:cNvPr id="87" name="Прямоугольник 86"/>
          <p:cNvSpPr/>
          <p:nvPr/>
        </p:nvSpPr>
        <p:spPr>
          <a:xfrm>
            <a:off x="6066790" y="19818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>
                <a:solidFill>
                  <a:schemeClr val="tx1"/>
                </a:solidFill>
              </a:rPr>
              <a:t>Ф</a:t>
            </a:r>
            <a:endParaRPr lang="ru-RU" altLang="en-US" b="1">
              <a:solidFill>
                <a:schemeClr val="tx1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6078220" y="23596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А</a:t>
            </a:r>
            <a:endParaRPr lang="ru-RU" altLang="en-US" b="1"/>
          </a:p>
        </p:txBody>
      </p:sp>
      <p:sp>
        <p:nvSpPr>
          <p:cNvPr id="89" name="Прямоугольник 88"/>
          <p:cNvSpPr/>
          <p:nvPr/>
        </p:nvSpPr>
        <p:spPr>
          <a:xfrm>
            <a:off x="5224780" y="50012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Д</a:t>
            </a:r>
            <a:endParaRPr lang="ru-RU" altLang="en-US" b="1"/>
          </a:p>
        </p:txBody>
      </p:sp>
      <p:sp>
        <p:nvSpPr>
          <p:cNvPr id="90" name="Прямоугольник 89"/>
          <p:cNvSpPr/>
          <p:nvPr/>
        </p:nvSpPr>
        <p:spPr>
          <a:xfrm>
            <a:off x="5224780" y="46234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91" name="Прямоугольник 90"/>
          <p:cNvSpPr/>
          <p:nvPr/>
        </p:nvSpPr>
        <p:spPr>
          <a:xfrm>
            <a:off x="5224780" y="42456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П</a:t>
            </a:r>
            <a:endParaRPr lang="ru-RU" altLang="en-US" b="1"/>
          </a:p>
        </p:txBody>
      </p:sp>
      <p:sp>
        <p:nvSpPr>
          <p:cNvPr id="92" name="Прямоугольник 91"/>
          <p:cNvSpPr/>
          <p:nvPr/>
        </p:nvSpPr>
        <p:spPr>
          <a:xfrm>
            <a:off x="5224780" y="3870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О</a:t>
            </a:r>
            <a:endParaRPr lang="ru-RU" altLang="en-US" b="1"/>
          </a:p>
        </p:txBody>
      </p:sp>
      <p:sp>
        <p:nvSpPr>
          <p:cNvPr id="93" name="Прямоугольник 92"/>
          <p:cNvSpPr/>
          <p:nvPr/>
        </p:nvSpPr>
        <p:spPr>
          <a:xfrm>
            <a:off x="5224780" y="3489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Г</a:t>
            </a:r>
            <a:endParaRPr lang="ru-RU" altLang="en-US" b="1"/>
          </a:p>
        </p:txBody>
      </p:sp>
      <p:sp>
        <p:nvSpPr>
          <p:cNvPr id="94" name="Прямоугольник 93"/>
          <p:cNvSpPr/>
          <p:nvPr/>
        </p:nvSpPr>
        <p:spPr>
          <a:xfrm>
            <a:off x="5224780" y="3115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О</a:t>
            </a:r>
            <a:endParaRPr lang="ru-RU" altLang="en-US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8" name="Замещающее содержимое 10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635" y="0"/>
            <a:ext cx="12193270" cy="68573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09118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Р</a:t>
            </a:r>
            <a:endParaRPr lang="ru-RU" altLang="en-US" b="1"/>
          </a:p>
        </p:txBody>
      </p:sp>
      <p:sp>
        <p:nvSpPr>
          <p:cNvPr id="6" name="Прямоугольник 5"/>
          <p:cNvSpPr/>
          <p:nvPr/>
        </p:nvSpPr>
        <p:spPr>
          <a:xfrm>
            <a:off x="437134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Ь</a:t>
            </a:r>
            <a:endParaRPr lang="ru-RU" altLang="en-US" b="1"/>
          </a:p>
        </p:txBody>
      </p:sp>
      <p:sp>
        <p:nvSpPr>
          <p:cNvPr id="7" name="Прямоугольник 6"/>
          <p:cNvSpPr/>
          <p:nvPr/>
        </p:nvSpPr>
        <p:spPr>
          <a:xfrm>
            <a:off x="394462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Л</a:t>
            </a:r>
            <a:endParaRPr lang="ru-RU" altLang="en-US" b="1"/>
          </a:p>
        </p:txBody>
      </p:sp>
      <p:sp>
        <p:nvSpPr>
          <p:cNvPr id="8" name="Прямоугольник 7"/>
          <p:cNvSpPr/>
          <p:nvPr/>
        </p:nvSpPr>
        <p:spPr>
          <a:xfrm>
            <a:off x="351790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О</a:t>
            </a:r>
            <a:endParaRPr lang="ru-RU" altLang="en-US" b="1"/>
          </a:p>
        </p:txBody>
      </p:sp>
      <p:sp>
        <p:nvSpPr>
          <p:cNvPr id="9" name="Прямоугольник 8"/>
          <p:cNvSpPr/>
          <p:nvPr/>
        </p:nvSpPr>
        <p:spPr>
          <a:xfrm>
            <a:off x="3091180" y="158432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>
                <a:solidFill>
                  <a:schemeClr val="tx1"/>
                </a:solidFill>
              </a:rPr>
              <a:t>С</a:t>
            </a:r>
            <a:endParaRPr lang="ru-RU" altLang="en-US" b="1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9118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А</a:t>
            </a:r>
            <a:endParaRPr lang="ru-RU" altLang="en-US" b="1"/>
          </a:p>
        </p:txBody>
      </p:sp>
      <p:sp>
        <p:nvSpPr>
          <p:cNvPr id="11" name="Прямоугольник 10"/>
          <p:cNvSpPr/>
          <p:nvPr/>
        </p:nvSpPr>
        <p:spPr>
          <a:xfrm>
            <a:off x="3091180" y="27368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Д</a:t>
            </a:r>
            <a:endParaRPr lang="ru-RU" altLang="en-US" b="1"/>
          </a:p>
        </p:txBody>
      </p:sp>
      <p:sp>
        <p:nvSpPr>
          <p:cNvPr id="12" name="Прямоугольник 11"/>
          <p:cNvSpPr/>
          <p:nvPr/>
        </p:nvSpPr>
        <p:spPr>
          <a:xfrm>
            <a:off x="309118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13" name="Прямоугольник 12"/>
          <p:cNvSpPr/>
          <p:nvPr/>
        </p:nvSpPr>
        <p:spPr>
          <a:xfrm>
            <a:off x="181102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И</a:t>
            </a:r>
            <a:endParaRPr lang="ru-RU" altLang="en-US" b="1"/>
          </a:p>
        </p:txBody>
      </p:sp>
      <p:sp>
        <p:nvSpPr>
          <p:cNvPr id="14" name="Прямоугольник 13"/>
          <p:cNvSpPr/>
          <p:nvPr/>
        </p:nvSpPr>
        <p:spPr>
          <a:xfrm>
            <a:off x="2237740" y="23596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Н</a:t>
            </a:r>
            <a:endParaRPr lang="ru-RU" altLang="en-US" b="1"/>
          </a:p>
        </p:txBody>
      </p:sp>
      <p:sp>
        <p:nvSpPr>
          <p:cNvPr id="15" name="Прямоугольник 14"/>
          <p:cNvSpPr/>
          <p:nvPr/>
        </p:nvSpPr>
        <p:spPr>
          <a:xfrm>
            <a:off x="267589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Т</a:t>
            </a:r>
            <a:endParaRPr lang="ru-RU" altLang="en-US" b="1"/>
          </a:p>
        </p:txBody>
      </p:sp>
      <p:sp>
        <p:nvSpPr>
          <p:cNvPr id="16" name="Прямоугольник 15"/>
          <p:cNvSpPr/>
          <p:nvPr/>
        </p:nvSpPr>
        <p:spPr>
          <a:xfrm>
            <a:off x="4371340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С</a:t>
            </a:r>
            <a:endParaRPr lang="ru-RU" altLang="en-US" b="1"/>
          </a:p>
        </p:txBody>
      </p:sp>
      <p:sp>
        <p:nvSpPr>
          <p:cNvPr id="17" name="Прямоугольник 16"/>
          <p:cNvSpPr/>
          <p:nvPr/>
        </p:nvSpPr>
        <p:spPr>
          <a:xfrm>
            <a:off x="3944620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18" name="Прямоугольник 17"/>
          <p:cNvSpPr/>
          <p:nvPr/>
        </p:nvSpPr>
        <p:spPr>
          <a:xfrm>
            <a:off x="3517900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Р</a:t>
            </a:r>
            <a:endParaRPr lang="ru-RU" altLang="en-US" b="1"/>
          </a:p>
        </p:txBody>
      </p:sp>
      <p:sp>
        <p:nvSpPr>
          <p:cNvPr id="19" name="Прямоугольник 18"/>
          <p:cNvSpPr/>
          <p:nvPr/>
        </p:nvSpPr>
        <p:spPr>
          <a:xfrm>
            <a:off x="777367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Ь</a:t>
            </a:r>
            <a:endParaRPr lang="ru-RU" altLang="en-US" b="1"/>
          </a:p>
        </p:txBody>
      </p:sp>
      <p:sp>
        <p:nvSpPr>
          <p:cNvPr id="20" name="Прямоугольник 19"/>
          <p:cNvSpPr/>
          <p:nvPr/>
        </p:nvSpPr>
        <p:spPr>
          <a:xfrm>
            <a:off x="7358380" y="2734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Т</a:t>
            </a:r>
            <a:endParaRPr lang="ru-RU" altLang="en-US" b="1"/>
          </a:p>
        </p:txBody>
      </p:sp>
      <p:sp>
        <p:nvSpPr>
          <p:cNvPr id="21" name="Прямоугольник 20"/>
          <p:cNvSpPr/>
          <p:nvPr/>
        </p:nvSpPr>
        <p:spPr>
          <a:xfrm>
            <a:off x="6925945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>
                <a:solidFill>
                  <a:schemeClr val="tx1"/>
                </a:solidFill>
              </a:rPr>
              <a:t>С</a:t>
            </a:r>
            <a:endParaRPr lang="ru-RU" altLang="en-US" b="1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50494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О</a:t>
            </a:r>
            <a:endParaRPr lang="ru-RU" altLang="en-US" b="1"/>
          </a:p>
        </p:txBody>
      </p:sp>
      <p:sp>
        <p:nvSpPr>
          <p:cNvPr id="23" name="Прямоугольник 22"/>
          <p:cNvSpPr/>
          <p:nvPr/>
        </p:nvSpPr>
        <p:spPr>
          <a:xfrm>
            <a:off x="607822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Н</a:t>
            </a:r>
            <a:endParaRPr lang="ru-RU" altLang="en-US" b="1"/>
          </a:p>
        </p:txBody>
      </p:sp>
      <p:sp>
        <p:nvSpPr>
          <p:cNvPr id="24" name="Прямоугольник 23"/>
          <p:cNvSpPr/>
          <p:nvPr/>
        </p:nvSpPr>
        <p:spPr>
          <a:xfrm>
            <a:off x="565150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Ь</a:t>
            </a:r>
            <a:endParaRPr lang="ru-RU" altLang="en-US" b="1"/>
          </a:p>
        </p:txBody>
      </p:sp>
      <p:sp>
        <p:nvSpPr>
          <p:cNvPr id="25" name="Прямоугольник 24"/>
          <p:cNvSpPr/>
          <p:nvPr/>
        </p:nvSpPr>
        <p:spPr>
          <a:xfrm>
            <a:off x="522478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>
                <a:solidFill>
                  <a:schemeClr val="tx1"/>
                </a:solidFill>
              </a:rPr>
              <a:t>Л</a:t>
            </a:r>
            <a:endParaRPr lang="ru-RU" altLang="en-US" b="1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79806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27" name="Прямоугольник 26"/>
          <p:cNvSpPr/>
          <p:nvPr/>
        </p:nvSpPr>
        <p:spPr>
          <a:xfrm>
            <a:off x="4371340" y="27178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Т</a:t>
            </a:r>
            <a:endParaRPr lang="ru-RU" altLang="en-US" b="1"/>
          </a:p>
        </p:txBody>
      </p:sp>
      <p:sp>
        <p:nvSpPr>
          <p:cNvPr id="28" name="Прямоугольник 27"/>
          <p:cNvSpPr/>
          <p:nvPr/>
        </p:nvSpPr>
        <p:spPr>
          <a:xfrm>
            <a:off x="3944620" y="27178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Я</a:t>
            </a:r>
            <a:endParaRPr lang="ru-RU" altLang="en-US" b="1"/>
          </a:p>
        </p:txBody>
      </p:sp>
      <p:sp>
        <p:nvSpPr>
          <p:cNvPr id="29" name="Прямоугольник 28"/>
          <p:cNvSpPr/>
          <p:nvPr/>
        </p:nvSpPr>
        <p:spPr>
          <a:xfrm>
            <a:off x="3523615" y="2734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30" name="Прямоугольник 29"/>
          <p:cNvSpPr/>
          <p:nvPr/>
        </p:nvSpPr>
        <p:spPr>
          <a:xfrm>
            <a:off x="1822450" y="3115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И</a:t>
            </a:r>
            <a:endParaRPr lang="ru-RU" altLang="en-US" b="1"/>
          </a:p>
        </p:txBody>
      </p:sp>
      <p:sp>
        <p:nvSpPr>
          <p:cNvPr id="31" name="Прямоугольник 30"/>
          <p:cNvSpPr/>
          <p:nvPr/>
        </p:nvSpPr>
        <p:spPr>
          <a:xfrm>
            <a:off x="224917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Г</a:t>
            </a:r>
            <a:endParaRPr lang="ru-RU" altLang="en-US" b="1"/>
          </a:p>
        </p:txBody>
      </p:sp>
      <p:sp>
        <p:nvSpPr>
          <p:cNvPr id="32" name="Прямоугольник 31"/>
          <p:cNvSpPr/>
          <p:nvPr/>
        </p:nvSpPr>
        <p:spPr>
          <a:xfrm>
            <a:off x="266446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Р</a:t>
            </a:r>
            <a:endParaRPr lang="ru-RU" altLang="en-US" b="1"/>
          </a:p>
        </p:txBody>
      </p:sp>
      <p:sp>
        <p:nvSpPr>
          <p:cNvPr id="33" name="Прямоугольник 32"/>
          <p:cNvSpPr/>
          <p:nvPr/>
        </p:nvSpPr>
        <p:spPr>
          <a:xfrm>
            <a:off x="6925945" y="42456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Т</a:t>
            </a:r>
            <a:endParaRPr lang="ru-RU" altLang="en-US" b="1"/>
          </a:p>
        </p:txBody>
      </p:sp>
      <p:sp>
        <p:nvSpPr>
          <p:cNvPr id="34" name="Прямоугольник 33"/>
          <p:cNvSpPr/>
          <p:nvPr/>
        </p:nvSpPr>
        <p:spPr>
          <a:xfrm>
            <a:off x="6931660" y="38677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35" name="Прямоугольник 34"/>
          <p:cNvSpPr/>
          <p:nvPr/>
        </p:nvSpPr>
        <p:spPr>
          <a:xfrm>
            <a:off x="6925945" y="3489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Ж</a:t>
            </a:r>
            <a:endParaRPr lang="ru-RU" altLang="en-US" b="1"/>
          </a:p>
        </p:txBody>
      </p:sp>
      <p:sp>
        <p:nvSpPr>
          <p:cNvPr id="37" name="Прямоугольник 36"/>
          <p:cNvSpPr/>
          <p:nvPr/>
        </p:nvSpPr>
        <p:spPr>
          <a:xfrm>
            <a:off x="6931660" y="31121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Ю</a:t>
            </a:r>
            <a:endParaRPr lang="ru-RU" altLang="en-US" b="1"/>
          </a:p>
        </p:txBody>
      </p:sp>
      <p:sp>
        <p:nvSpPr>
          <p:cNvPr id="38" name="Прямоугольник 37"/>
          <p:cNvSpPr/>
          <p:nvPr/>
        </p:nvSpPr>
        <p:spPr>
          <a:xfrm>
            <a:off x="6066790" y="46234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Я</a:t>
            </a:r>
            <a:endParaRPr lang="ru-RU" altLang="en-US" b="1"/>
          </a:p>
        </p:txBody>
      </p:sp>
      <p:sp>
        <p:nvSpPr>
          <p:cNvPr id="39" name="Прямоугольник 38"/>
          <p:cNvSpPr/>
          <p:nvPr/>
        </p:nvSpPr>
        <p:spPr>
          <a:xfrm>
            <a:off x="6066790" y="42487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И</a:t>
            </a:r>
            <a:endParaRPr lang="ru-RU" altLang="en-US" b="1"/>
          </a:p>
        </p:txBody>
      </p:sp>
      <p:sp>
        <p:nvSpPr>
          <p:cNvPr id="40" name="Прямоугольник 39"/>
          <p:cNvSpPr/>
          <p:nvPr/>
        </p:nvSpPr>
        <p:spPr>
          <a:xfrm>
            <a:off x="6066790" y="386969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З</a:t>
            </a:r>
            <a:endParaRPr lang="ru-RU" altLang="en-US" b="1"/>
          </a:p>
        </p:txBody>
      </p:sp>
      <p:sp>
        <p:nvSpPr>
          <p:cNvPr id="85" name="Прямоугольник 84"/>
          <p:cNvSpPr/>
          <p:nvPr/>
        </p:nvSpPr>
        <p:spPr>
          <a:xfrm>
            <a:off x="6078220" y="34931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А</a:t>
            </a:r>
            <a:endParaRPr lang="ru-RU" altLang="en-US" b="1"/>
          </a:p>
        </p:txBody>
      </p:sp>
      <p:sp>
        <p:nvSpPr>
          <p:cNvPr id="86" name="Прямоугольник 85"/>
          <p:cNvSpPr/>
          <p:nvPr/>
        </p:nvSpPr>
        <p:spPr>
          <a:xfrm>
            <a:off x="607822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Т</a:t>
            </a:r>
            <a:endParaRPr lang="ru-RU" altLang="en-US" b="1"/>
          </a:p>
        </p:txBody>
      </p:sp>
      <p:sp>
        <p:nvSpPr>
          <p:cNvPr id="87" name="Прямоугольник 86"/>
          <p:cNvSpPr/>
          <p:nvPr/>
        </p:nvSpPr>
        <p:spPr>
          <a:xfrm>
            <a:off x="6066790" y="19818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>
                <a:solidFill>
                  <a:schemeClr val="tx1"/>
                </a:solidFill>
              </a:rPr>
              <a:t>Ф</a:t>
            </a:r>
            <a:endParaRPr lang="ru-RU" altLang="en-US" b="1">
              <a:solidFill>
                <a:schemeClr val="tx1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6078220" y="23596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А</a:t>
            </a:r>
            <a:endParaRPr lang="ru-RU" altLang="en-US" b="1"/>
          </a:p>
        </p:txBody>
      </p:sp>
      <p:sp>
        <p:nvSpPr>
          <p:cNvPr id="89" name="Прямоугольник 88"/>
          <p:cNvSpPr/>
          <p:nvPr/>
        </p:nvSpPr>
        <p:spPr>
          <a:xfrm>
            <a:off x="5224780" y="50012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Д</a:t>
            </a:r>
            <a:endParaRPr lang="ru-RU" altLang="en-US" b="1"/>
          </a:p>
        </p:txBody>
      </p:sp>
      <p:sp>
        <p:nvSpPr>
          <p:cNvPr id="90" name="Прямоугольник 89"/>
          <p:cNvSpPr/>
          <p:nvPr/>
        </p:nvSpPr>
        <p:spPr>
          <a:xfrm>
            <a:off x="5224780" y="46234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91" name="Прямоугольник 90"/>
          <p:cNvSpPr/>
          <p:nvPr/>
        </p:nvSpPr>
        <p:spPr>
          <a:xfrm>
            <a:off x="5224780" y="42456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П</a:t>
            </a:r>
            <a:endParaRPr lang="ru-RU" altLang="en-US" b="1"/>
          </a:p>
        </p:txBody>
      </p:sp>
      <p:sp>
        <p:nvSpPr>
          <p:cNvPr id="92" name="Прямоугольник 91"/>
          <p:cNvSpPr/>
          <p:nvPr/>
        </p:nvSpPr>
        <p:spPr>
          <a:xfrm>
            <a:off x="5224780" y="3870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О</a:t>
            </a:r>
            <a:endParaRPr lang="ru-RU" altLang="en-US" b="1"/>
          </a:p>
        </p:txBody>
      </p:sp>
      <p:sp>
        <p:nvSpPr>
          <p:cNvPr id="93" name="Прямоугольник 92"/>
          <p:cNvSpPr/>
          <p:nvPr/>
        </p:nvSpPr>
        <p:spPr>
          <a:xfrm>
            <a:off x="5224780" y="3489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Г</a:t>
            </a:r>
            <a:endParaRPr lang="ru-RU" altLang="en-US" b="1"/>
          </a:p>
        </p:txBody>
      </p:sp>
      <p:sp>
        <p:nvSpPr>
          <p:cNvPr id="94" name="Прямоугольник 93"/>
          <p:cNvSpPr/>
          <p:nvPr/>
        </p:nvSpPr>
        <p:spPr>
          <a:xfrm>
            <a:off x="5224780" y="3115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О</a:t>
            </a:r>
            <a:endParaRPr lang="ru-RU" altLang="en-US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8" name="Замещающее содержимое 10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635"/>
            <a:ext cx="12192000" cy="68573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1" name="Текстовое поле 110"/>
          <p:cNvSpPr txBox="1"/>
          <p:nvPr/>
        </p:nvSpPr>
        <p:spPr>
          <a:xfrm>
            <a:off x="2675255" y="2865755"/>
            <a:ext cx="6461125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540385"/>
            <a:r>
              <a:rPr lang="ru-RU" altLang="en-US" sz="4000" b="1">
                <a:latin typeface="Comic Sans MS" panose="030F0702030302020204" charset="0"/>
                <a:cs typeface="Comic Sans MS" panose="030F0702030302020204" charset="0"/>
              </a:rPr>
              <a:t>2. «</a:t>
            </a:r>
            <a:r>
              <a:rPr lang="en-US" sz="4000" b="1" u="sng">
                <a:latin typeface="Comic Sans MS" panose="030F0702030302020204" charset="0"/>
                <a:cs typeface="Comic Sans MS" panose="030F0702030302020204" charset="0"/>
              </a:rPr>
              <a:t>Вопрос-ответ</a:t>
            </a:r>
            <a:r>
              <a:rPr lang="ru-RU" altLang="en-US" sz="4000" b="1" u="sng">
                <a:latin typeface="Comic Sans MS" panose="030F0702030302020204" charset="0"/>
                <a:cs typeface="Comic Sans MS" panose="030F0702030302020204" charset="0"/>
              </a:rPr>
              <a:t>»</a:t>
            </a:r>
            <a:endParaRPr lang="ru-RU" altLang="en-US" sz="4000" b="1" u="sng">
              <a:latin typeface="Comic Sans MS" panose="030F0702030302020204" charset="0"/>
              <a:cs typeface="Comic Sans MS" panose="030F070203030202020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108" name="Замещающее содержимое 10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35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1" name="Текстовое поле 110"/>
          <p:cNvSpPr txBox="1"/>
          <p:nvPr/>
        </p:nvSpPr>
        <p:spPr>
          <a:xfrm>
            <a:off x="2432050" y="2670175"/>
            <a:ext cx="769620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4000" b="1">
                <a:latin typeface="Comic Sans MS" panose="030F0702030302020204" charset="0"/>
                <a:ea typeface="SimSun" panose="02010600030101010101" pitchFamily="2" charset="-122"/>
                <a:cs typeface="Comic Sans MS" panose="030F0702030302020204" charset="0"/>
              </a:rPr>
              <a:t>3 . </a:t>
            </a:r>
            <a:r>
              <a:rPr lang="en-US" sz="4000" b="1" u="sng">
                <a:latin typeface="Comic Sans MS" panose="030F0702030302020204" charset="0"/>
                <a:ea typeface="SimSun" panose="02010600030101010101" pitchFamily="2" charset="-122"/>
                <a:cs typeface="Comic Sans MS" panose="030F0702030302020204" charset="0"/>
              </a:rPr>
              <a:t>«Конкурс капитанов»</a:t>
            </a:r>
            <a:endParaRPr lang="en-US" altLang="en-US" sz="4000" b="1" u="sng">
              <a:latin typeface="Comic Sans MS" panose="030F0702030302020204" charset="0"/>
              <a:ea typeface="SimSun" panose="02010600030101010101" pitchFamily="2" charset="-122"/>
              <a:cs typeface="Comic Sans MS" panose="030F070203030202020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108" name="Замещающее содержимое 10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1" name="Текстовое поле 110"/>
          <p:cNvSpPr txBox="1"/>
          <p:nvPr/>
        </p:nvSpPr>
        <p:spPr>
          <a:xfrm>
            <a:off x="1861820" y="2213610"/>
            <a:ext cx="8747125" cy="1938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ctr"/>
            <a:r>
              <a:rPr lang="en-US" sz="4000" b="1" u="sng">
                <a:latin typeface="Comic Sans MS" panose="030F0702030302020204" charset="0"/>
                <a:ea typeface="SimSun" panose="02010600030101010101" pitchFamily="2" charset="-122"/>
                <a:cs typeface="Comic Sans MS" panose="030F0702030302020204" charset="0"/>
              </a:rPr>
              <a:t>4.Рефлексия</a:t>
            </a:r>
            <a:r>
              <a:rPr lang="ru-RU" altLang="en-US" sz="4000" b="1" u="sng">
                <a:latin typeface="Comic Sans MS" panose="030F0702030302020204" charset="0"/>
                <a:ea typeface="SimSun" panose="02010600030101010101" pitchFamily="2" charset="-122"/>
                <a:cs typeface="Comic Sans MS" panose="030F0702030302020204" charset="0"/>
              </a:rPr>
              <a:t>:</a:t>
            </a:r>
            <a:endParaRPr lang="ru-RU" altLang="en-US" sz="4000" b="1" u="sng">
              <a:latin typeface="Comic Sans MS" panose="030F0702030302020204" charset="0"/>
              <a:ea typeface="SimSun" panose="02010600030101010101" pitchFamily="2" charset="-122"/>
              <a:cs typeface="Comic Sans MS" panose="030F0702030302020204" charset="0"/>
            </a:endParaRPr>
          </a:p>
          <a:p>
            <a:pPr indent="0" algn="ctr"/>
            <a:endParaRPr lang="ru-RU" altLang="en-US" sz="4000" b="1" u="sng">
              <a:latin typeface="Comic Sans MS" panose="030F0702030302020204" charset="0"/>
              <a:ea typeface="SimSun" panose="02010600030101010101" pitchFamily="2" charset="-122"/>
              <a:cs typeface="Comic Sans MS" panose="030F0702030302020204" charset="0"/>
            </a:endParaRPr>
          </a:p>
          <a:p>
            <a:pPr indent="0" algn="ctr"/>
            <a:r>
              <a:rPr lang="en-US" sz="4000" b="0">
                <a:latin typeface="Comic Sans MS" panose="030F0702030302020204" charset="0"/>
                <a:ea typeface="SimSun" panose="02010600030101010101" pitchFamily="2" charset="-122"/>
                <a:cs typeface="Comic Sans MS" panose="030F0702030302020204" charset="0"/>
              </a:rPr>
              <a:t> «Синквейн» на тему «ФГОС ДО»</a:t>
            </a:r>
            <a:endParaRPr lang="en-US" altLang="en-US" sz="4000" b="0">
              <a:latin typeface="Comic Sans MS" panose="030F0702030302020204" charset="0"/>
              <a:ea typeface="SimSun" panose="02010600030101010101" pitchFamily="2" charset="-122"/>
              <a:cs typeface="Comic Sans MS" panose="030F070203030202020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108" name="Замещающее содержимое 10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-635" y="0"/>
            <a:ext cx="12192635" cy="68573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0" name="Текстовое поле 99"/>
          <p:cNvSpPr txBox="1"/>
          <p:nvPr/>
        </p:nvSpPr>
        <p:spPr>
          <a:xfrm>
            <a:off x="1256665" y="559435"/>
            <a:ext cx="9677400" cy="5262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540385" algn="ctr"/>
            <a:r>
              <a:rPr lang="en-US" sz="2400" b="1">
                <a:latin typeface="Comic Sans MS" panose="030F0702030302020204" charset="0"/>
                <a:cs typeface="Comic Sans MS" panose="030F0702030302020204" charset="0"/>
              </a:rPr>
              <a:t>Правила написания синквейна</a:t>
            </a:r>
            <a:endParaRPr lang="en-US" sz="2400" b="1">
              <a:latin typeface="Comic Sans MS" panose="030F0702030302020204" charset="0"/>
              <a:cs typeface="Comic Sans MS" panose="030F0702030302020204" charset="0"/>
            </a:endParaRPr>
          </a:p>
          <a:p>
            <a:pPr indent="540385" algn="ctr"/>
            <a:r>
              <a:rPr lang="en-US" sz="2400" b="0">
                <a:latin typeface="Comic Sans MS" panose="030F0702030302020204" charset="0"/>
                <a:cs typeface="Comic Sans MS" panose="030F0702030302020204" charset="0"/>
              </a:rPr>
              <a:t>В первой строке записывается одно слово – существительное, тема синквейна – ФГОС ДО.Во второй строке – два прилагательных, раскрывающих тему синквейна.В третьей строке записываются три глагола, описывающих действия, относящиеся к теме синквейна.В четвёртой строке размещается целая фраза, предложение, состоящее из нескольких слов, с помощью которого слушатель характеризует тему в целом, высказывает своё отношение к теме.Пятая строка – это слово-резюме, которое даёт новую интерпретацию темы, выражает личное отношение к ней автора. </a:t>
            </a:r>
            <a:endParaRPr lang="en-US" altLang="en-US" sz="2400" b="0">
              <a:latin typeface="Comic Sans MS" panose="030F0702030302020204" charset="0"/>
              <a:cs typeface="Comic Sans MS" panose="030F070203030202020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108" name="Замещающее содержимое 107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635" y="0"/>
            <a:ext cx="12191365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1" name="Текстовое поле 110"/>
          <p:cNvSpPr txBox="1"/>
          <p:nvPr/>
        </p:nvSpPr>
        <p:spPr>
          <a:xfrm>
            <a:off x="2310130" y="2706370"/>
            <a:ext cx="657098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ctr"/>
            <a:r>
              <a:rPr lang="en-US" sz="4000" b="1" u="sng">
                <a:latin typeface="Comic Sans MS" panose="030F0702030302020204" charset="0"/>
                <a:ea typeface="SimSun" panose="02010600030101010101" pitchFamily="2" charset="-122"/>
                <a:cs typeface="Comic Sans MS" panose="030F0702030302020204" charset="0"/>
              </a:rPr>
              <a:t>Подведение итогов</a:t>
            </a:r>
            <a:endParaRPr lang="en-US" altLang="en-US" sz="4000" b="1" u="sng">
              <a:latin typeface="Comic Sans MS" panose="030F0702030302020204" charset="0"/>
              <a:ea typeface="SimSun" panose="02010600030101010101" pitchFamily="2" charset="-122"/>
              <a:cs typeface="Comic Sans MS" panose="030F070203030202020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108" name="Замещающее содержимое 107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635" y="0"/>
            <a:ext cx="12191365" cy="68586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Замещающее содержимое 8"/>
          <p:cNvSpPr/>
          <p:nvPr>
            <p:ph sz="half" idx="2"/>
          </p:nvPr>
        </p:nvSpPr>
        <p:spPr>
          <a:xfrm>
            <a:off x="417830" y="259080"/>
            <a:ext cx="11221720" cy="5942330"/>
          </a:xfrm>
        </p:spPr>
        <p:txBody>
          <a:bodyPr/>
          <a:p>
            <a:pPr algn="ctr"/>
            <a:endParaRPr lang="ru-RU" altLang="en-US" sz="6000" b="1">
              <a:latin typeface="Comic Sans MS" panose="030F0702030302020204" charset="0"/>
              <a:cs typeface="Comic Sans MS" panose="030F0702030302020204" charset="0"/>
            </a:endParaRPr>
          </a:p>
          <a:p>
            <a:pPr algn="ctr"/>
            <a:r>
              <a:rPr lang="ru-RU" altLang="en-US" sz="6000" b="1">
                <a:solidFill>
                  <a:schemeClr val="accent5">
                    <a:lumMod val="75000"/>
                  </a:schemeClr>
                </a:solidFill>
                <a:latin typeface="Comic Sans MS" panose="030F0702030302020204" charset="0"/>
                <a:cs typeface="Comic Sans MS" panose="030F0702030302020204" charset="0"/>
              </a:rPr>
              <a:t>СПАСИБО ЗА РАБОТУ!</a:t>
            </a:r>
            <a:endParaRPr lang="ru-RU" altLang="en-US" sz="6000" b="1">
              <a:solidFill>
                <a:schemeClr val="accent5">
                  <a:lumMod val="75000"/>
                </a:schemeClr>
              </a:solidFill>
              <a:latin typeface="Comic Sans MS" panose="030F0702030302020204" charset="0"/>
              <a:cs typeface="Comic Sans MS" panose="030F070203030202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6" name="Замещающее содержимое 10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-85090"/>
            <a:ext cx="12269470" cy="69437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88135" y="1028065"/>
            <a:ext cx="8940165" cy="3746500"/>
          </a:xfrm>
        </p:spPr>
        <p:txBody>
          <a:bodyPr>
            <a:normAutofit fontScale="90000"/>
          </a:bodyPr>
          <a:p>
            <a:r>
              <a:rPr lang="en-US" sz="2700">
                <a:solidFill>
                  <a:srgbClr val="4F81BD"/>
                </a:solidFill>
                <a:latin typeface="Comic Sans MS" panose="030F0702030302020204" charset="0"/>
                <a:ea typeface="SimSun" panose="02010600030101010101" pitchFamily="2" charset="-122"/>
                <a:cs typeface="Comic Sans MS" panose="030F0702030302020204" charset="0"/>
                <a:sym typeface="+mn-ea"/>
              </a:rPr>
              <a:t>Цель: повышение профессиональной компетенции педагогов.</a:t>
            </a:r>
            <a:r>
              <a:rPr lang="en-US" sz="2700" b="0">
                <a:latin typeface="Comic Sans MS" panose="030F0702030302020204" charset="0"/>
                <a:cs typeface="Comic Sans MS" panose="030F0702030302020204" charset="0"/>
                <a:sym typeface="+mn-ea"/>
              </a:rPr>
              <a:t>Задачи: 1. Уточнить и систематизировать знания педагогами нормативных документов, регламентирующих деятельность ДОО. 2. Активизировать педагогическое мышление педагогов, стимулировать развитие активности. 3. Поддерживать интерес педагогов к дальнейшему изучению документов. </a:t>
            </a:r>
            <a:br>
              <a:rPr lang="en-US" altLang="en-US" b="0">
                <a:latin typeface="Comic Sans MS" panose="030F0702030302020204" charset="0"/>
                <a:cs typeface="Comic Sans MS" panose="030F0702030302020204" charset="0"/>
              </a:rPr>
            </a:br>
            <a:endParaRPr lang="ru-RU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7" name="Замещающее содержимое 106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2635" cy="68573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1" name="Текстовое поле 110"/>
          <p:cNvSpPr txBox="1"/>
          <p:nvPr/>
        </p:nvSpPr>
        <p:spPr>
          <a:xfrm>
            <a:off x="1641475" y="1875790"/>
            <a:ext cx="8698230" cy="25533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ctr"/>
            <a:r>
              <a:rPr lang="en-US" sz="4000" b="1" u="sng">
                <a:latin typeface="Comic Sans MS" panose="030F0702030302020204" charset="0"/>
                <a:ea typeface="SimSun" panose="02010600030101010101" pitchFamily="2" charset="-122"/>
                <a:cs typeface="Comic Sans MS" panose="030F0702030302020204" charset="0"/>
              </a:rPr>
              <a:t>Упражнени</a:t>
            </a:r>
            <a:r>
              <a:rPr lang="ru-RU" altLang="en-US" sz="4000" b="1" u="sng">
                <a:latin typeface="Comic Sans MS" panose="030F0702030302020204" charset="0"/>
                <a:ea typeface="SimSun" panose="02010600030101010101" pitchFamily="2" charset="-122"/>
                <a:cs typeface="Comic Sans MS" panose="030F0702030302020204" charset="0"/>
              </a:rPr>
              <a:t>е</a:t>
            </a:r>
            <a:r>
              <a:rPr lang="en-US" sz="4000" b="1" u="sng">
                <a:latin typeface="Comic Sans MS" panose="030F0702030302020204" charset="0"/>
                <a:ea typeface="SimSun" panose="02010600030101010101" pitchFamily="2" charset="-122"/>
                <a:cs typeface="Comic Sans MS" panose="030F0702030302020204" charset="0"/>
              </a:rPr>
              <a:t> «Добрый</a:t>
            </a:r>
            <a:r>
              <a:rPr lang="ru-RU" altLang="en-US" sz="4000" b="1" u="sng">
                <a:latin typeface="Comic Sans MS" panose="030F0702030302020204" charset="0"/>
                <a:ea typeface="SimSun" panose="02010600030101010101" pitchFamily="2" charset="-122"/>
                <a:cs typeface="Comic Sans MS" panose="030F0702030302020204" charset="0"/>
              </a:rPr>
              <a:t> </a:t>
            </a:r>
            <a:r>
              <a:rPr lang="en-US" sz="4000" b="1" u="sng">
                <a:latin typeface="Comic Sans MS" panose="030F0702030302020204" charset="0"/>
                <a:ea typeface="SimSun" panose="02010600030101010101" pitchFamily="2" charset="-122"/>
                <a:cs typeface="Comic Sans MS" panose="030F0702030302020204" charset="0"/>
              </a:rPr>
              <a:t>день»</a:t>
            </a:r>
            <a:endParaRPr lang="en-US" sz="4000" b="1" u="sng">
              <a:latin typeface="Comic Sans MS" panose="030F0702030302020204" charset="0"/>
              <a:ea typeface="SimSun" panose="02010600030101010101" pitchFamily="2" charset="-122"/>
              <a:cs typeface="Comic Sans MS" panose="030F0702030302020204" charset="0"/>
            </a:endParaRPr>
          </a:p>
          <a:p>
            <a:pPr indent="0" algn="ctr"/>
            <a:endParaRPr lang="en-US" sz="4000" b="1">
              <a:latin typeface="Comic Sans MS" panose="030F0702030302020204" charset="0"/>
              <a:ea typeface="SimSun" panose="02010600030101010101" pitchFamily="2" charset="-122"/>
              <a:cs typeface="Comic Sans MS" panose="030F0702030302020204" charset="0"/>
            </a:endParaRPr>
          </a:p>
          <a:p>
            <a:pPr indent="0" algn="ctr"/>
            <a:r>
              <a:rPr lang="en-US" altLang="en-US" sz="4000" i="1">
                <a:latin typeface="Comic Sans MS" panose="030F0702030302020204" charset="0"/>
                <a:ea typeface="SimSun" panose="02010600030101010101" pitchFamily="2" charset="-122"/>
                <a:cs typeface="Comic Sans MS" panose="030F0702030302020204" charset="0"/>
              </a:rPr>
              <a:t>«Я говорю Вам Добрый день, </a:t>
            </a:r>
            <a:endParaRPr lang="en-US" altLang="en-US" sz="4000" i="1">
              <a:latin typeface="Comic Sans MS" panose="030F0702030302020204" charset="0"/>
              <a:ea typeface="SimSun" panose="02010600030101010101" pitchFamily="2" charset="-122"/>
              <a:cs typeface="Comic Sans MS" panose="030F0702030302020204" charset="0"/>
            </a:endParaRPr>
          </a:p>
          <a:p>
            <a:pPr indent="0" algn="ctr"/>
            <a:r>
              <a:rPr lang="en-US" altLang="en-US" sz="4000" i="1">
                <a:latin typeface="Comic Sans MS" panose="030F0702030302020204" charset="0"/>
                <a:ea typeface="SimSun" panose="02010600030101010101" pitchFamily="2" charset="-122"/>
                <a:cs typeface="Comic Sans MS" panose="030F0702030302020204" charset="0"/>
              </a:rPr>
              <a:t>и желаю Вам…»</a:t>
            </a:r>
            <a:endParaRPr lang="en-US" altLang="en-US" sz="4000" i="1">
              <a:latin typeface="Comic Sans MS" panose="030F0702030302020204" charset="0"/>
              <a:ea typeface="SimSun" panose="02010600030101010101" pitchFamily="2" charset="-122"/>
              <a:cs typeface="Comic Sans MS" panose="030F07020303020202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108" name="Замещающее содержимое 10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1" name="Текстовое поле 110"/>
          <p:cNvSpPr txBox="1"/>
          <p:nvPr/>
        </p:nvSpPr>
        <p:spPr>
          <a:xfrm>
            <a:off x="3470275" y="2364105"/>
            <a:ext cx="50800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 algn="ctr"/>
            <a:r>
              <a:rPr lang="ru-RU" altLang="en-US" sz="4000" b="1">
                <a:latin typeface="Comic Sans MS" panose="030F0702030302020204" charset="0"/>
                <a:ea typeface="SimSun" panose="02010600030101010101" pitchFamily="2" charset="-122"/>
                <a:cs typeface="Comic Sans MS" panose="030F0702030302020204" charset="0"/>
              </a:rPr>
              <a:t>1. «</a:t>
            </a:r>
            <a:r>
              <a:rPr lang="en-US" sz="4000" b="1" u="sng">
                <a:latin typeface="Comic Sans MS" panose="030F0702030302020204" charset="0"/>
                <a:ea typeface="SimSun" panose="02010600030101010101" pitchFamily="2" charset="-122"/>
                <a:cs typeface="Comic Sans MS" panose="030F0702030302020204" charset="0"/>
              </a:rPr>
              <a:t>Кроссворд</a:t>
            </a:r>
            <a:r>
              <a:rPr lang="ru-RU" altLang="en-US" sz="4000" b="1" u="sng">
                <a:latin typeface="Comic Sans MS" panose="030F0702030302020204" charset="0"/>
                <a:ea typeface="SimSun" panose="02010600030101010101" pitchFamily="2" charset="-122"/>
                <a:cs typeface="Comic Sans MS" panose="030F0702030302020204" charset="0"/>
              </a:rPr>
              <a:t>»</a:t>
            </a:r>
            <a:endParaRPr lang="ru-RU" altLang="en-US" sz="4000" b="1" u="sng">
              <a:latin typeface="Comic Sans MS" panose="030F0702030302020204" charset="0"/>
              <a:ea typeface="SimSun" panose="02010600030101010101" pitchFamily="2" charset="-122"/>
              <a:cs typeface="Comic Sans MS" panose="030F07020303020202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8" name="Замещающее содержимое 10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635"/>
            <a:ext cx="12280265" cy="68573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35635" y="393065"/>
            <a:ext cx="10515600" cy="1325563"/>
          </a:xfrm>
        </p:spPr>
        <p:txBody>
          <a:bodyPr/>
          <a:p>
            <a:endParaRPr lang="ru-RU" altLang="en-US"/>
          </a:p>
        </p:txBody>
      </p:sp>
      <p:sp>
        <p:nvSpPr>
          <p:cNvPr id="36" name="Прямоугольник 35"/>
          <p:cNvSpPr/>
          <p:nvPr/>
        </p:nvSpPr>
        <p:spPr>
          <a:xfrm>
            <a:off x="309118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/>
              <a:t>1</a:t>
            </a:r>
            <a:endParaRPr lang="ru-RU" altLang="en-US"/>
          </a:p>
        </p:txBody>
      </p:sp>
      <p:sp>
        <p:nvSpPr>
          <p:cNvPr id="41" name="Прямоугольник 40"/>
          <p:cNvSpPr/>
          <p:nvPr/>
        </p:nvSpPr>
        <p:spPr>
          <a:xfrm>
            <a:off x="437134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394462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43" name="Прямоугольник 42"/>
          <p:cNvSpPr/>
          <p:nvPr/>
        </p:nvSpPr>
        <p:spPr>
          <a:xfrm>
            <a:off x="351790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44" name="Прямоугольник 43"/>
          <p:cNvSpPr/>
          <p:nvPr/>
        </p:nvSpPr>
        <p:spPr>
          <a:xfrm>
            <a:off x="3091180" y="158432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1</a:t>
            </a:r>
            <a:endParaRPr lang="ru-RU" altLang="en-US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9118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46" name="Прямоугольник 45"/>
          <p:cNvSpPr/>
          <p:nvPr/>
        </p:nvSpPr>
        <p:spPr>
          <a:xfrm>
            <a:off x="3091180" y="27368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/>
              <a:t>3</a:t>
            </a:r>
            <a:endParaRPr lang="ru-RU" altLang="en-US"/>
          </a:p>
        </p:txBody>
      </p:sp>
      <p:sp>
        <p:nvSpPr>
          <p:cNvPr id="47" name="Прямоугольник 46"/>
          <p:cNvSpPr/>
          <p:nvPr/>
        </p:nvSpPr>
        <p:spPr>
          <a:xfrm>
            <a:off x="309118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48" name="Прямоугольник 47"/>
          <p:cNvSpPr/>
          <p:nvPr/>
        </p:nvSpPr>
        <p:spPr>
          <a:xfrm>
            <a:off x="181102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/>
              <a:t>2</a:t>
            </a:r>
            <a:endParaRPr lang="ru-RU" altLang="en-US"/>
          </a:p>
        </p:txBody>
      </p:sp>
      <p:sp>
        <p:nvSpPr>
          <p:cNvPr id="49" name="Прямоугольник 48"/>
          <p:cNvSpPr/>
          <p:nvPr/>
        </p:nvSpPr>
        <p:spPr>
          <a:xfrm>
            <a:off x="223774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50" name="Прямоугольник 49"/>
          <p:cNvSpPr/>
          <p:nvPr/>
        </p:nvSpPr>
        <p:spPr>
          <a:xfrm>
            <a:off x="267589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51" name="Прямоугольник 50"/>
          <p:cNvSpPr/>
          <p:nvPr/>
        </p:nvSpPr>
        <p:spPr>
          <a:xfrm>
            <a:off x="4371340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52" name="Прямоугольник 51"/>
          <p:cNvSpPr/>
          <p:nvPr/>
        </p:nvSpPr>
        <p:spPr>
          <a:xfrm>
            <a:off x="3944620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53" name="Прямоугольник 52"/>
          <p:cNvSpPr/>
          <p:nvPr/>
        </p:nvSpPr>
        <p:spPr>
          <a:xfrm>
            <a:off x="3523615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54" name="Прямоугольник 53"/>
          <p:cNvSpPr/>
          <p:nvPr/>
        </p:nvSpPr>
        <p:spPr>
          <a:xfrm>
            <a:off x="777367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55" name="Прямоугольник 54"/>
          <p:cNvSpPr/>
          <p:nvPr/>
        </p:nvSpPr>
        <p:spPr>
          <a:xfrm>
            <a:off x="7358380" y="2734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6925945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4</a:t>
            </a:r>
            <a:endParaRPr lang="ru-RU" altLang="en-US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50494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58" name="Прямоугольник 57"/>
          <p:cNvSpPr/>
          <p:nvPr/>
        </p:nvSpPr>
        <p:spPr>
          <a:xfrm>
            <a:off x="607822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59" name="Прямоугольник 58"/>
          <p:cNvSpPr/>
          <p:nvPr/>
        </p:nvSpPr>
        <p:spPr>
          <a:xfrm>
            <a:off x="565150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0" name="Прямоугольник 59"/>
          <p:cNvSpPr/>
          <p:nvPr/>
        </p:nvSpPr>
        <p:spPr>
          <a:xfrm>
            <a:off x="5224780" y="272732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3</a:t>
            </a:r>
            <a:endParaRPr lang="ru-RU" altLang="en-US">
              <a:solidFill>
                <a:srgbClr val="FF00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79806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2" name="Прямоугольник 61"/>
          <p:cNvSpPr/>
          <p:nvPr/>
        </p:nvSpPr>
        <p:spPr>
          <a:xfrm>
            <a:off x="4371340" y="27178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3" name="Прямоугольник 62"/>
          <p:cNvSpPr/>
          <p:nvPr/>
        </p:nvSpPr>
        <p:spPr>
          <a:xfrm>
            <a:off x="3944620" y="27178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4" name="Прямоугольник 63"/>
          <p:cNvSpPr/>
          <p:nvPr/>
        </p:nvSpPr>
        <p:spPr>
          <a:xfrm>
            <a:off x="3523615" y="2734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1822450" y="3115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/>
              <a:t>4</a:t>
            </a:r>
            <a:endParaRPr lang="ru-RU" alt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24917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66446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8" name="Прямоугольник 67"/>
          <p:cNvSpPr/>
          <p:nvPr/>
        </p:nvSpPr>
        <p:spPr>
          <a:xfrm>
            <a:off x="6925945" y="42456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9" name="Прямоугольник 68"/>
          <p:cNvSpPr/>
          <p:nvPr/>
        </p:nvSpPr>
        <p:spPr>
          <a:xfrm>
            <a:off x="6931660" y="38677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0" name="Прямоугольник 69"/>
          <p:cNvSpPr/>
          <p:nvPr/>
        </p:nvSpPr>
        <p:spPr>
          <a:xfrm>
            <a:off x="6925945" y="3489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1" name="Прямоугольник 70"/>
          <p:cNvSpPr/>
          <p:nvPr/>
        </p:nvSpPr>
        <p:spPr>
          <a:xfrm>
            <a:off x="6931660" y="31121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2" name="Прямоугольник 71"/>
          <p:cNvSpPr/>
          <p:nvPr/>
        </p:nvSpPr>
        <p:spPr>
          <a:xfrm>
            <a:off x="6066790" y="462470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3" name="Прямоугольник 72"/>
          <p:cNvSpPr/>
          <p:nvPr/>
        </p:nvSpPr>
        <p:spPr>
          <a:xfrm>
            <a:off x="6066790" y="42487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4" name="Прямоугольник 73"/>
          <p:cNvSpPr/>
          <p:nvPr/>
        </p:nvSpPr>
        <p:spPr>
          <a:xfrm>
            <a:off x="6066790" y="386969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5" name="Прямоугольник 74"/>
          <p:cNvSpPr/>
          <p:nvPr/>
        </p:nvSpPr>
        <p:spPr>
          <a:xfrm>
            <a:off x="6078220" y="34931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6" name="Прямоугольник 75"/>
          <p:cNvSpPr/>
          <p:nvPr/>
        </p:nvSpPr>
        <p:spPr>
          <a:xfrm>
            <a:off x="607822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7" name="Прямоугольник 76"/>
          <p:cNvSpPr/>
          <p:nvPr/>
        </p:nvSpPr>
        <p:spPr>
          <a:xfrm>
            <a:off x="6066790" y="19818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2</a:t>
            </a:r>
            <a:endParaRPr lang="ru-RU" altLang="en-US">
              <a:solidFill>
                <a:srgbClr val="FF000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6078220" y="23596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9" name="Прямоугольник 78"/>
          <p:cNvSpPr/>
          <p:nvPr/>
        </p:nvSpPr>
        <p:spPr>
          <a:xfrm>
            <a:off x="5224780" y="50012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0" name="Прямоугольник 79"/>
          <p:cNvSpPr/>
          <p:nvPr/>
        </p:nvSpPr>
        <p:spPr>
          <a:xfrm>
            <a:off x="5224780" y="46234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1" name="Прямоугольник 80"/>
          <p:cNvSpPr/>
          <p:nvPr/>
        </p:nvSpPr>
        <p:spPr>
          <a:xfrm>
            <a:off x="5224780" y="42456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2" name="Прямоугольник 81"/>
          <p:cNvSpPr/>
          <p:nvPr/>
        </p:nvSpPr>
        <p:spPr>
          <a:xfrm>
            <a:off x="5224780" y="3870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3" name="Прямоугольник 82"/>
          <p:cNvSpPr/>
          <p:nvPr/>
        </p:nvSpPr>
        <p:spPr>
          <a:xfrm>
            <a:off x="5224780" y="3489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4" name="Прямоугольник 83"/>
          <p:cNvSpPr/>
          <p:nvPr/>
        </p:nvSpPr>
        <p:spPr>
          <a:xfrm>
            <a:off x="5224780" y="3115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109" name="Замещающее содержимое 108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2635" cy="68586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" name="Прямоугольник 35"/>
          <p:cNvSpPr/>
          <p:nvPr/>
        </p:nvSpPr>
        <p:spPr>
          <a:xfrm>
            <a:off x="309118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/>
              <a:t>1</a:t>
            </a:r>
            <a:r>
              <a:rPr lang="ru-RU" altLang="en-US" b="1"/>
              <a:t>Р</a:t>
            </a:r>
            <a:endParaRPr lang="ru-RU" altLang="en-US" b="1"/>
          </a:p>
        </p:txBody>
      </p:sp>
      <p:sp>
        <p:nvSpPr>
          <p:cNvPr id="41" name="Прямоугольник 40"/>
          <p:cNvSpPr/>
          <p:nvPr/>
        </p:nvSpPr>
        <p:spPr>
          <a:xfrm>
            <a:off x="437134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Ь</a:t>
            </a:r>
            <a:endParaRPr lang="ru-RU" altLang="en-US" b="1"/>
          </a:p>
        </p:txBody>
      </p:sp>
      <p:sp>
        <p:nvSpPr>
          <p:cNvPr id="42" name="Прямоугольник 41"/>
          <p:cNvSpPr/>
          <p:nvPr/>
        </p:nvSpPr>
        <p:spPr>
          <a:xfrm>
            <a:off x="3944620" y="1971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Л</a:t>
            </a:r>
            <a:endParaRPr lang="ru-RU" altLang="en-US" b="1"/>
          </a:p>
        </p:txBody>
      </p:sp>
      <p:sp>
        <p:nvSpPr>
          <p:cNvPr id="43" name="Прямоугольник 42"/>
          <p:cNvSpPr/>
          <p:nvPr/>
        </p:nvSpPr>
        <p:spPr>
          <a:xfrm>
            <a:off x="351790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О</a:t>
            </a:r>
            <a:endParaRPr lang="ru-RU" altLang="en-US" b="1"/>
          </a:p>
        </p:txBody>
      </p:sp>
      <p:sp>
        <p:nvSpPr>
          <p:cNvPr id="44" name="Прямоугольник 43"/>
          <p:cNvSpPr/>
          <p:nvPr/>
        </p:nvSpPr>
        <p:spPr>
          <a:xfrm>
            <a:off x="3102610" y="16040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1</a:t>
            </a:r>
            <a:endParaRPr lang="ru-RU" altLang="en-US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9118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46" name="Прямоугольник 45"/>
          <p:cNvSpPr/>
          <p:nvPr/>
        </p:nvSpPr>
        <p:spPr>
          <a:xfrm>
            <a:off x="3091180" y="27368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/>
              <a:t>3</a:t>
            </a:r>
            <a:endParaRPr lang="ru-RU" altLang="en-US"/>
          </a:p>
        </p:txBody>
      </p:sp>
      <p:sp>
        <p:nvSpPr>
          <p:cNvPr id="47" name="Прямоугольник 46"/>
          <p:cNvSpPr/>
          <p:nvPr/>
        </p:nvSpPr>
        <p:spPr>
          <a:xfrm>
            <a:off x="309118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48" name="Прямоугольник 47"/>
          <p:cNvSpPr/>
          <p:nvPr/>
        </p:nvSpPr>
        <p:spPr>
          <a:xfrm>
            <a:off x="181102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/>
              <a:t>2</a:t>
            </a:r>
            <a:endParaRPr lang="ru-RU" altLang="en-US"/>
          </a:p>
        </p:txBody>
      </p:sp>
      <p:sp>
        <p:nvSpPr>
          <p:cNvPr id="49" name="Прямоугольник 48"/>
          <p:cNvSpPr/>
          <p:nvPr/>
        </p:nvSpPr>
        <p:spPr>
          <a:xfrm>
            <a:off x="223774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50" name="Прямоугольник 49"/>
          <p:cNvSpPr/>
          <p:nvPr/>
        </p:nvSpPr>
        <p:spPr>
          <a:xfrm>
            <a:off x="267589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51" name="Прямоугольник 50"/>
          <p:cNvSpPr/>
          <p:nvPr/>
        </p:nvSpPr>
        <p:spPr>
          <a:xfrm>
            <a:off x="4371340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52" name="Прямоугольник 51"/>
          <p:cNvSpPr/>
          <p:nvPr/>
        </p:nvSpPr>
        <p:spPr>
          <a:xfrm>
            <a:off x="3944620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53" name="Прямоугольник 52"/>
          <p:cNvSpPr/>
          <p:nvPr/>
        </p:nvSpPr>
        <p:spPr>
          <a:xfrm>
            <a:off x="3523615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54" name="Прямоугольник 53"/>
          <p:cNvSpPr/>
          <p:nvPr/>
        </p:nvSpPr>
        <p:spPr>
          <a:xfrm>
            <a:off x="777367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55" name="Прямоугольник 54"/>
          <p:cNvSpPr/>
          <p:nvPr/>
        </p:nvSpPr>
        <p:spPr>
          <a:xfrm>
            <a:off x="7358380" y="2734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6925945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4</a:t>
            </a:r>
            <a:endParaRPr lang="ru-RU" altLang="en-US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50494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58" name="Прямоугольник 57"/>
          <p:cNvSpPr/>
          <p:nvPr/>
        </p:nvSpPr>
        <p:spPr>
          <a:xfrm>
            <a:off x="607822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59" name="Прямоугольник 58"/>
          <p:cNvSpPr/>
          <p:nvPr/>
        </p:nvSpPr>
        <p:spPr>
          <a:xfrm>
            <a:off x="565150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0" name="Прямоугольник 59"/>
          <p:cNvSpPr/>
          <p:nvPr/>
        </p:nvSpPr>
        <p:spPr>
          <a:xfrm>
            <a:off x="5224780" y="272732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3</a:t>
            </a:r>
            <a:endParaRPr lang="ru-RU" altLang="en-US">
              <a:solidFill>
                <a:srgbClr val="FF00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79806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2" name="Прямоугольник 61"/>
          <p:cNvSpPr/>
          <p:nvPr/>
        </p:nvSpPr>
        <p:spPr>
          <a:xfrm>
            <a:off x="4371340" y="27178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3" name="Прямоугольник 62"/>
          <p:cNvSpPr/>
          <p:nvPr/>
        </p:nvSpPr>
        <p:spPr>
          <a:xfrm>
            <a:off x="3944620" y="27178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4" name="Прямоугольник 63"/>
          <p:cNvSpPr/>
          <p:nvPr/>
        </p:nvSpPr>
        <p:spPr>
          <a:xfrm>
            <a:off x="3523615" y="2734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1822450" y="3115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/>
              <a:t>4</a:t>
            </a:r>
            <a:endParaRPr lang="ru-RU" alt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24917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66446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8" name="Прямоугольник 67"/>
          <p:cNvSpPr/>
          <p:nvPr/>
        </p:nvSpPr>
        <p:spPr>
          <a:xfrm>
            <a:off x="6925945" y="42456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9" name="Прямоугольник 68"/>
          <p:cNvSpPr/>
          <p:nvPr/>
        </p:nvSpPr>
        <p:spPr>
          <a:xfrm>
            <a:off x="6931660" y="38677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0" name="Прямоугольник 69"/>
          <p:cNvSpPr/>
          <p:nvPr/>
        </p:nvSpPr>
        <p:spPr>
          <a:xfrm>
            <a:off x="6925945" y="3489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1" name="Прямоугольник 70"/>
          <p:cNvSpPr/>
          <p:nvPr/>
        </p:nvSpPr>
        <p:spPr>
          <a:xfrm>
            <a:off x="6931660" y="31121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2" name="Прямоугольник 71"/>
          <p:cNvSpPr/>
          <p:nvPr/>
        </p:nvSpPr>
        <p:spPr>
          <a:xfrm>
            <a:off x="6066790" y="462470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3" name="Прямоугольник 72"/>
          <p:cNvSpPr/>
          <p:nvPr/>
        </p:nvSpPr>
        <p:spPr>
          <a:xfrm>
            <a:off x="6066790" y="42487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4" name="Прямоугольник 73"/>
          <p:cNvSpPr/>
          <p:nvPr/>
        </p:nvSpPr>
        <p:spPr>
          <a:xfrm>
            <a:off x="6066790" y="386969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5" name="Прямоугольник 74"/>
          <p:cNvSpPr/>
          <p:nvPr/>
        </p:nvSpPr>
        <p:spPr>
          <a:xfrm>
            <a:off x="6078220" y="34931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6" name="Прямоугольник 75"/>
          <p:cNvSpPr/>
          <p:nvPr/>
        </p:nvSpPr>
        <p:spPr>
          <a:xfrm>
            <a:off x="607822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7" name="Прямоугольник 76"/>
          <p:cNvSpPr/>
          <p:nvPr/>
        </p:nvSpPr>
        <p:spPr>
          <a:xfrm>
            <a:off x="6066790" y="19818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2</a:t>
            </a:r>
            <a:endParaRPr lang="ru-RU" altLang="en-US">
              <a:solidFill>
                <a:srgbClr val="FF000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6078220" y="23596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9" name="Прямоугольник 78"/>
          <p:cNvSpPr/>
          <p:nvPr/>
        </p:nvSpPr>
        <p:spPr>
          <a:xfrm>
            <a:off x="5224780" y="50012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0" name="Прямоугольник 79"/>
          <p:cNvSpPr/>
          <p:nvPr/>
        </p:nvSpPr>
        <p:spPr>
          <a:xfrm>
            <a:off x="5224780" y="46234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1" name="Прямоугольник 80"/>
          <p:cNvSpPr/>
          <p:nvPr/>
        </p:nvSpPr>
        <p:spPr>
          <a:xfrm>
            <a:off x="5224780" y="42456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2" name="Прямоугольник 81"/>
          <p:cNvSpPr/>
          <p:nvPr/>
        </p:nvSpPr>
        <p:spPr>
          <a:xfrm>
            <a:off x="5224780" y="3870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3" name="Прямоугольник 82"/>
          <p:cNvSpPr/>
          <p:nvPr/>
        </p:nvSpPr>
        <p:spPr>
          <a:xfrm>
            <a:off x="5224780" y="3489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4" name="Прямоугольник 83"/>
          <p:cNvSpPr/>
          <p:nvPr/>
        </p:nvSpPr>
        <p:spPr>
          <a:xfrm>
            <a:off x="5224780" y="3115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0" name="Замещающее содержимое 109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-91440"/>
            <a:ext cx="12192000" cy="69494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6" name="Прямоугольник 35"/>
          <p:cNvSpPr/>
          <p:nvPr/>
        </p:nvSpPr>
        <p:spPr>
          <a:xfrm>
            <a:off x="310261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Р</a:t>
            </a:r>
            <a:endParaRPr lang="ru-RU" altLang="en-US" b="1"/>
          </a:p>
        </p:txBody>
      </p:sp>
      <p:sp>
        <p:nvSpPr>
          <p:cNvPr id="41" name="Прямоугольник 40"/>
          <p:cNvSpPr/>
          <p:nvPr/>
        </p:nvSpPr>
        <p:spPr>
          <a:xfrm>
            <a:off x="4371340" y="1971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Ь</a:t>
            </a:r>
            <a:endParaRPr lang="ru-RU" altLang="en-US" b="1"/>
          </a:p>
        </p:txBody>
      </p:sp>
      <p:sp>
        <p:nvSpPr>
          <p:cNvPr id="42" name="Прямоугольник 41"/>
          <p:cNvSpPr/>
          <p:nvPr/>
        </p:nvSpPr>
        <p:spPr>
          <a:xfrm>
            <a:off x="394462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Л</a:t>
            </a:r>
            <a:endParaRPr lang="ru-RU" altLang="en-US" b="1"/>
          </a:p>
        </p:txBody>
      </p:sp>
      <p:sp>
        <p:nvSpPr>
          <p:cNvPr id="43" name="Прямоугольник 42"/>
          <p:cNvSpPr/>
          <p:nvPr/>
        </p:nvSpPr>
        <p:spPr>
          <a:xfrm>
            <a:off x="351790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О</a:t>
            </a:r>
            <a:endParaRPr lang="ru-RU" altLang="en-US" b="1"/>
          </a:p>
        </p:txBody>
      </p:sp>
      <p:sp>
        <p:nvSpPr>
          <p:cNvPr id="44" name="Прямоугольник 43"/>
          <p:cNvSpPr/>
          <p:nvPr/>
        </p:nvSpPr>
        <p:spPr>
          <a:xfrm>
            <a:off x="3091180" y="158432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1</a:t>
            </a:r>
            <a:endParaRPr lang="ru-RU" altLang="en-US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9118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46" name="Прямоугольник 45"/>
          <p:cNvSpPr/>
          <p:nvPr/>
        </p:nvSpPr>
        <p:spPr>
          <a:xfrm>
            <a:off x="3091180" y="27368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/>
              <a:t>3</a:t>
            </a:r>
            <a:endParaRPr lang="ru-RU" altLang="en-US"/>
          </a:p>
        </p:txBody>
      </p:sp>
      <p:sp>
        <p:nvSpPr>
          <p:cNvPr id="47" name="Прямоугольник 46"/>
          <p:cNvSpPr/>
          <p:nvPr/>
        </p:nvSpPr>
        <p:spPr>
          <a:xfrm>
            <a:off x="3102610" y="23596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48" name="Прямоугольник 47"/>
          <p:cNvSpPr/>
          <p:nvPr/>
        </p:nvSpPr>
        <p:spPr>
          <a:xfrm>
            <a:off x="181102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И</a:t>
            </a:r>
            <a:endParaRPr lang="ru-RU" altLang="en-US" b="1"/>
          </a:p>
        </p:txBody>
      </p:sp>
      <p:sp>
        <p:nvSpPr>
          <p:cNvPr id="49" name="Прямоугольник 48"/>
          <p:cNvSpPr/>
          <p:nvPr/>
        </p:nvSpPr>
        <p:spPr>
          <a:xfrm>
            <a:off x="223774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Н</a:t>
            </a:r>
            <a:endParaRPr lang="ru-RU" altLang="en-US" b="1"/>
          </a:p>
        </p:txBody>
      </p:sp>
      <p:sp>
        <p:nvSpPr>
          <p:cNvPr id="50" name="Прямоугольник 49"/>
          <p:cNvSpPr/>
          <p:nvPr/>
        </p:nvSpPr>
        <p:spPr>
          <a:xfrm>
            <a:off x="267589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Т</a:t>
            </a:r>
            <a:endParaRPr lang="ru-RU" altLang="en-US" b="1"/>
          </a:p>
        </p:txBody>
      </p:sp>
      <p:sp>
        <p:nvSpPr>
          <p:cNvPr id="51" name="Прямоугольник 50"/>
          <p:cNvSpPr/>
          <p:nvPr/>
        </p:nvSpPr>
        <p:spPr>
          <a:xfrm>
            <a:off x="4371340" y="23596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С</a:t>
            </a:r>
            <a:endParaRPr lang="ru-RU" altLang="en-US" b="1"/>
          </a:p>
        </p:txBody>
      </p:sp>
      <p:sp>
        <p:nvSpPr>
          <p:cNvPr id="52" name="Прямоугольник 51"/>
          <p:cNvSpPr/>
          <p:nvPr/>
        </p:nvSpPr>
        <p:spPr>
          <a:xfrm>
            <a:off x="3944620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53" name="Прямоугольник 52"/>
          <p:cNvSpPr/>
          <p:nvPr/>
        </p:nvSpPr>
        <p:spPr>
          <a:xfrm>
            <a:off x="3523615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Р</a:t>
            </a:r>
            <a:endParaRPr lang="ru-RU" altLang="en-US" b="1"/>
          </a:p>
        </p:txBody>
      </p:sp>
      <p:sp>
        <p:nvSpPr>
          <p:cNvPr id="54" name="Прямоугольник 53"/>
          <p:cNvSpPr/>
          <p:nvPr/>
        </p:nvSpPr>
        <p:spPr>
          <a:xfrm>
            <a:off x="777367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55" name="Прямоугольник 54"/>
          <p:cNvSpPr/>
          <p:nvPr/>
        </p:nvSpPr>
        <p:spPr>
          <a:xfrm>
            <a:off x="7358380" y="2734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6925945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4</a:t>
            </a:r>
            <a:endParaRPr lang="ru-RU" altLang="en-US">
              <a:solidFill>
                <a:srgbClr val="FF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50494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58" name="Прямоугольник 57"/>
          <p:cNvSpPr/>
          <p:nvPr/>
        </p:nvSpPr>
        <p:spPr>
          <a:xfrm>
            <a:off x="607822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59" name="Прямоугольник 58"/>
          <p:cNvSpPr/>
          <p:nvPr/>
        </p:nvSpPr>
        <p:spPr>
          <a:xfrm>
            <a:off x="565150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0" name="Прямоугольник 59"/>
          <p:cNvSpPr/>
          <p:nvPr/>
        </p:nvSpPr>
        <p:spPr>
          <a:xfrm>
            <a:off x="5224780" y="272732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3</a:t>
            </a:r>
            <a:endParaRPr lang="ru-RU" altLang="en-US">
              <a:solidFill>
                <a:srgbClr val="FF00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79806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2" name="Прямоугольник 61"/>
          <p:cNvSpPr/>
          <p:nvPr/>
        </p:nvSpPr>
        <p:spPr>
          <a:xfrm>
            <a:off x="4371340" y="27178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3" name="Прямоугольник 62"/>
          <p:cNvSpPr/>
          <p:nvPr/>
        </p:nvSpPr>
        <p:spPr>
          <a:xfrm>
            <a:off x="3944620" y="27178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4" name="Прямоугольник 63"/>
          <p:cNvSpPr/>
          <p:nvPr/>
        </p:nvSpPr>
        <p:spPr>
          <a:xfrm>
            <a:off x="3523615" y="2734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1822450" y="3115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/>
              <a:t>4</a:t>
            </a:r>
            <a:endParaRPr lang="ru-RU" alt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24917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66446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8" name="Прямоугольник 67"/>
          <p:cNvSpPr/>
          <p:nvPr/>
        </p:nvSpPr>
        <p:spPr>
          <a:xfrm>
            <a:off x="6925945" y="42456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9" name="Прямоугольник 68"/>
          <p:cNvSpPr/>
          <p:nvPr/>
        </p:nvSpPr>
        <p:spPr>
          <a:xfrm>
            <a:off x="6931660" y="38677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0" name="Прямоугольник 69"/>
          <p:cNvSpPr/>
          <p:nvPr/>
        </p:nvSpPr>
        <p:spPr>
          <a:xfrm>
            <a:off x="6925945" y="3489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1" name="Прямоугольник 70"/>
          <p:cNvSpPr/>
          <p:nvPr/>
        </p:nvSpPr>
        <p:spPr>
          <a:xfrm>
            <a:off x="6931660" y="31121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2" name="Прямоугольник 71"/>
          <p:cNvSpPr/>
          <p:nvPr/>
        </p:nvSpPr>
        <p:spPr>
          <a:xfrm>
            <a:off x="6066790" y="462470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3" name="Прямоугольник 72"/>
          <p:cNvSpPr/>
          <p:nvPr/>
        </p:nvSpPr>
        <p:spPr>
          <a:xfrm>
            <a:off x="6066790" y="42487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4" name="Прямоугольник 73"/>
          <p:cNvSpPr/>
          <p:nvPr/>
        </p:nvSpPr>
        <p:spPr>
          <a:xfrm>
            <a:off x="6066790" y="386969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5" name="Прямоугольник 74"/>
          <p:cNvSpPr/>
          <p:nvPr/>
        </p:nvSpPr>
        <p:spPr>
          <a:xfrm>
            <a:off x="6078220" y="34931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6" name="Прямоугольник 75"/>
          <p:cNvSpPr/>
          <p:nvPr/>
        </p:nvSpPr>
        <p:spPr>
          <a:xfrm>
            <a:off x="607822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7" name="Прямоугольник 76"/>
          <p:cNvSpPr/>
          <p:nvPr/>
        </p:nvSpPr>
        <p:spPr>
          <a:xfrm>
            <a:off x="6066790" y="19818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2</a:t>
            </a:r>
            <a:endParaRPr lang="ru-RU" altLang="en-US">
              <a:solidFill>
                <a:srgbClr val="FF000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6078220" y="23596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9" name="Прямоугольник 78"/>
          <p:cNvSpPr/>
          <p:nvPr/>
        </p:nvSpPr>
        <p:spPr>
          <a:xfrm>
            <a:off x="5224780" y="50012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0" name="Прямоугольник 79"/>
          <p:cNvSpPr/>
          <p:nvPr/>
        </p:nvSpPr>
        <p:spPr>
          <a:xfrm>
            <a:off x="5224780" y="46234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1" name="Прямоугольник 80"/>
          <p:cNvSpPr/>
          <p:nvPr/>
        </p:nvSpPr>
        <p:spPr>
          <a:xfrm>
            <a:off x="5224780" y="42456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2" name="Прямоугольник 81"/>
          <p:cNvSpPr/>
          <p:nvPr/>
        </p:nvSpPr>
        <p:spPr>
          <a:xfrm>
            <a:off x="5224780" y="3870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3" name="Прямоугольник 82"/>
          <p:cNvSpPr/>
          <p:nvPr/>
        </p:nvSpPr>
        <p:spPr>
          <a:xfrm>
            <a:off x="5224780" y="3489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4" name="Прямоугольник 83"/>
          <p:cNvSpPr/>
          <p:nvPr/>
        </p:nvSpPr>
        <p:spPr>
          <a:xfrm>
            <a:off x="5224780" y="3115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8" name="Замещающее содержимое 10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" name="Прямоугольник 35"/>
          <p:cNvSpPr/>
          <p:nvPr/>
        </p:nvSpPr>
        <p:spPr>
          <a:xfrm>
            <a:off x="309118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Р</a:t>
            </a:r>
            <a:endParaRPr lang="ru-RU" altLang="en-US" b="1"/>
          </a:p>
        </p:txBody>
      </p:sp>
      <p:sp>
        <p:nvSpPr>
          <p:cNvPr id="41" name="Прямоугольник 40"/>
          <p:cNvSpPr/>
          <p:nvPr/>
        </p:nvSpPr>
        <p:spPr>
          <a:xfrm>
            <a:off x="437134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Ь</a:t>
            </a:r>
            <a:endParaRPr lang="ru-RU" altLang="en-US" b="1"/>
          </a:p>
        </p:txBody>
      </p:sp>
      <p:sp>
        <p:nvSpPr>
          <p:cNvPr id="42" name="Прямоугольник 41"/>
          <p:cNvSpPr/>
          <p:nvPr/>
        </p:nvSpPr>
        <p:spPr>
          <a:xfrm>
            <a:off x="394462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Л</a:t>
            </a:r>
            <a:endParaRPr lang="ru-RU" altLang="en-US" b="1"/>
          </a:p>
        </p:txBody>
      </p:sp>
      <p:sp>
        <p:nvSpPr>
          <p:cNvPr id="43" name="Прямоугольник 42"/>
          <p:cNvSpPr/>
          <p:nvPr/>
        </p:nvSpPr>
        <p:spPr>
          <a:xfrm>
            <a:off x="351790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О</a:t>
            </a:r>
            <a:endParaRPr lang="ru-RU" altLang="en-US" b="1"/>
          </a:p>
        </p:txBody>
      </p:sp>
      <p:sp>
        <p:nvSpPr>
          <p:cNvPr id="44" name="Прямоугольник 43"/>
          <p:cNvSpPr/>
          <p:nvPr/>
        </p:nvSpPr>
        <p:spPr>
          <a:xfrm>
            <a:off x="3091180" y="158432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1</a:t>
            </a:r>
            <a:endParaRPr lang="ru-RU" altLang="en-US">
              <a:solidFill>
                <a:srgbClr val="FF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9118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46" name="Прямоугольник 45"/>
          <p:cNvSpPr/>
          <p:nvPr/>
        </p:nvSpPr>
        <p:spPr>
          <a:xfrm>
            <a:off x="3091180" y="27368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Д</a:t>
            </a:r>
            <a:endParaRPr lang="ru-RU" altLang="en-US" b="1"/>
          </a:p>
        </p:txBody>
      </p:sp>
      <p:sp>
        <p:nvSpPr>
          <p:cNvPr id="47" name="Прямоугольник 46"/>
          <p:cNvSpPr/>
          <p:nvPr/>
        </p:nvSpPr>
        <p:spPr>
          <a:xfrm>
            <a:off x="309118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48" name="Прямоугольник 47"/>
          <p:cNvSpPr/>
          <p:nvPr/>
        </p:nvSpPr>
        <p:spPr>
          <a:xfrm>
            <a:off x="181102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И</a:t>
            </a:r>
            <a:endParaRPr lang="ru-RU" altLang="en-US" b="1"/>
          </a:p>
        </p:txBody>
      </p:sp>
      <p:sp>
        <p:nvSpPr>
          <p:cNvPr id="49" name="Прямоугольник 48"/>
          <p:cNvSpPr/>
          <p:nvPr/>
        </p:nvSpPr>
        <p:spPr>
          <a:xfrm>
            <a:off x="2237740" y="23596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Н</a:t>
            </a:r>
            <a:endParaRPr lang="ru-RU" altLang="en-US" b="1"/>
          </a:p>
        </p:txBody>
      </p:sp>
      <p:sp>
        <p:nvSpPr>
          <p:cNvPr id="50" name="Прямоугольник 49"/>
          <p:cNvSpPr/>
          <p:nvPr/>
        </p:nvSpPr>
        <p:spPr>
          <a:xfrm>
            <a:off x="267589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Т</a:t>
            </a:r>
            <a:endParaRPr lang="ru-RU" altLang="en-US" b="1"/>
          </a:p>
        </p:txBody>
      </p:sp>
      <p:sp>
        <p:nvSpPr>
          <p:cNvPr id="51" name="Прямоугольник 50"/>
          <p:cNvSpPr/>
          <p:nvPr/>
        </p:nvSpPr>
        <p:spPr>
          <a:xfrm>
            <a:off x="4371340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С</a:t>
            </a:r>
            <a:endParaRPr lang="ru-RU" altLang="en-US" b="1"/>
          </a:p>
        </p:txBody>
      </p:sp>
      <p:sp>
        <p:nvSpPr>
          <p:cNvPr id="52" name="Прямоугольник 51"/>
          <p:cNvSpPr/>
          <p:nvPr/>
        </p:nvSpPr>
        <p:spPr>
          <a:xfrm>
            <a:off x="3944620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53" name="Прямоугольник 52"/>
          <p:cNvSpPr/>
          <p:nvPr/>
        </p:nvSpPr>
        <p:spPr>
          <a:xfrm>
            <a:off x="3517900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Р</a:t>
            </a:r>
            <a:endParaRPr lang="ru-RU" altLang="en-US" b="1"/>
          </a:p>
        </p:txBody>
      </p:sp>
      <p:sp>
        <p:nvSpPr>
          <p:cNvPr id="54" name="Прямоугольник 53"/>
          <p:cNvSpPr/>
          <p:nvPr/>
        </p:nvSpPr>
        <p:spPr>
          <a:xfrm>
            <a:off x="777367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Ь</a:t>
            </a:r>
            <a:endParaRPr lang="ru-RU" altLang="en-US" b="1"/>
          </a:p>
        </p:txBody>
      </p:sp>
      <p:sp>
        <p:nvSpPr>
          <p:cNvPr id="55" name="Прямоугольник 54"/>
          <p:cNvSpPr/>
          <p:nvPr/>
        </p:nvSpPr>
        <p:spPr>
          <a:xfrm>
            <a:off x="7358380" y="2734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Т</a:t>
            </a:r>
            <a:endParaRPr lang="ru-RU" altLang="en-US" b="1"/>
          </a:p>
        </p:txBody>
      </p:sp>
      <p:sp>
        <p:nvSpPr>
          <p:cNvPr id="56" name="Прямоугольник 55"/>
          <p:cNvSpPr/>
          <p:nvPr/>
        </p:nvSpPr>
        <p:spPr>
          <a:xfrm>
            <a:off x="6925945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4</a:t>
            </a:r>
            <a:r>
              <a:rPr lang="ru-RU" altLang="en-US" b="1">
                <a:solidFill>
                  <a:schemeClr val="tx1"/>
                </a:solidFill>
              </a:rPr>
              <a:t>С</a:t>
            </a:r>
            <a:endParaRPr lang="ru-RU" altLang="en-US" b="1">
              <a:solidFill>
                <a:schemeClr val="tx1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650494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О</a:t>
            </a:r>
            <a:endParaRPr lang="ru-RU" altLang="en-US" b="1"/>
          </a:p>
        </p:txBody>
      </p:sp>
      <p:sp>
        <p:nvSpPr>
          <p:cNvPr id="58" name="Прямоугольник 57"/>
          <p:cNvSpPr/>
          <p:nvPr/>
        </p:nvSpPr>
        <p:spPr>
          <a:xfrm>
            <a:off x="607822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Н</a:t>
            </a:r>
            <a:endParaRPr lang="ru-RU" altLang="en-US" b="1"/>
          </a:p>
        </p:txBody>
      </p:sp>
      <p:sp>
        <p:nvSpPr>
          <p:cNvPr id="59" name="Прямоугольник 58"/>
          <p:cNvSpPr/>
          <p:nvPr/>
        </p:nvSpPr>
        <p:spPr>
          <a:xfrm>
            <a:off x="565150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Ь</a:t>
            </a:r>
            <a:endParaRPr lang="ru-RU" altLang="en-US" b="1"/>
          </a:p>
        </p:txBody>
      </p:sp>
      <p:sp>
        <p:nvSpPr>
          <p:cNvPr id="60" name="Прямоугольник 59"/>
          <p:cNvSpPr/>
          <p:nvPr/>
        </p:nvSpPr>
        <p:spPr>
          <a:xfrm>
            <a:off x="5224780" y="272732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3</a:t>
            </a:r>
            <a:r>
              <a:rPr lang="ru-RU" altLang="en-US" b="1">
                <a:solidFill>
                  <a:schemeClr val="tx1"/>
                </a:solidFill>
              </a:rPr>
              <a:t>Л</a:t>
            </a:r>
            <a:endParaRPr lang="ru-RU" altLang="en-US" b="1">
              <a:solidFill>
                <a:schemeClr val="tx1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79806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62" name="Прямоугольник 61"/>
          <p:cNvSpPr/>
          <p:nvPr/>
        </p:nvSpPr>
        <p:spPr>
          <a:xfrm>
            <a:off x="4371340" y="27178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Т</a:t>
            </a:r>
            <a:endParaRPr lang="ru-RU" altLang="en-US" b="1"/>
          </a:p>
        </p:txBody>
      </p:sp>
      <p:sp>
        <p:nvSpPr>
          <p:cNvPr id="63" name="Прямоугольник 62"/>
          <p:cNvSpPr/>
          <p:nvPr/>
        </p:nvSpPr>
        <p:spPr>
          <a:xfrm>
            <a:off x="3944620" y="27178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Я</a:t>
            </a:r>
            <a:endParaRPr lang="ru-RU" altLang="en-US" b="1"/>
          </a:p>
        </p:txBody>
      </p:sp>
      <p:sp>
        <p:nvSpPr>
          <p:cNvPr id="64" name="Прямоугольник 63"/>
          <p:cNvSpPr/>
          <p:nvPr/>
        </p:nvSpPr>
        <p:spPr>
          <a:xfrm>
            <a:off x="3523615" y="2734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65" name="Прямоугольник 64"/>
          <p:cNvSpPr/>
          <p:nvPr/>
        </p:nvSpPr>
        <p:spPr>
          <a:xfrm>
            <a:off x="1822450" y="3115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/>
              <a:t>4</a:t>
            </a:r>
            <a:endParaRPr lang="ru-RU" alt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24917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66446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8" name="Прямоугольник 67"/>
          <p:cNvSpPr/>
          <p:nvPr/>
        </p:nvSpPr>
        <p:spPr>
          <a:xfrm>
            <a:off x="6925945" y="42456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69" name="Прямоугольник 68"/>
          <p:cNvSpPr/>
          <p:nvPr/>
        </p:nvSpPr>
        <p:spPr>
          <a:xfrm>
            <a:off x="6931660" y="38677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0" name="Прямоугольник 69"/>
          <p:cNvSpPr/>
          <p:nvPr/>
        </p:nvSpPr>
        <p:spPr>
          <a:xfrm>
            <a:off x="6925945" y="3489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1" name="Прямоугольник 70"/>
          <p:cNvSpPr/>
          <p:nvPr/>
        </p:nvSpPr>
        <p:spPr>
          <a:xfrm>
            <a:off x="6931660" y="31121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2" name="Прямоугольник 71"/>
          <p:cNvSpPr/>
          <p:nvPr/>
        </p:nvSpPr>
        <p:spPr>
          <a:xfrm>
            <a:off x="6066790" y="462470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3" name="Прямоугольник 72"/>
          <p:cNvSpPr/>
          <p:nvPr/>
        </p:nvSpPr>
        <p:spPr>
          <a:xfrm>
            <a:off x="6066790" y="42487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4" name="Прямоугольник 73"/>
          <p:cNvSpPr/>
          <p:nvPr/>
        </p:nvSpPr>
        <p:spPr>
          <a:xfrm>
            <a:off x="6066790" y="386969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5" name="Прямоугольник 74"/>
          <p:cNvSpPr/>
          <p:nvPr/>
        </p:nvSpPr>
        <p:spPr>
          <a:xfrm>
            <a:off x="6078220" y="34931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6" name="Прямоугольник 75"/>
          <p:cNvSpPr/>
          <p:nvPr/>
        </p:nvSpPr>
        <p:spPr>
          <a:xfrm>
            <a:off x="607822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7" name="Прямоугольник 76"/>
          <p:cNvSpPr/>
          <p:nvPr/>
        </p:nvSpPr>
        <p:spPr>
          <a:xfrm>
            <a:off x="6066790" y="19818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2</a:t>
            </a:r>
            <a:endParaRPr lang="ru-RU" altLang="en-US">
              <a:solidFill>
                <a:srgbClr val="FF0000"/>
              </a:solidFill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6078220" y="23596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79" name="Прямоугольник 78"/>
          <p:cNvSpPr/>
          <p:nvPr/>
        </p:nvSpPr>
        <p:spPr>
          <a:xfrm>
            <a:off x="5224780" y="50012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0" name="Прямоугольник 79"/>
          <p:cNvSpPr/>
          <p:nvPr/>
        </p:nvSpPr>
        <p:spPr>
          <a:xfrm>
            <a:off x="5224780" y="46234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1" name="Прямоугольник 80"/>
          <p:cNvSpPr/>
          <p:nvPr/>
        </p:nvSpPr>
        <p:spPr>
          <a:xfrm>
            <a:off x="5224780" y="42456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2" name="Прямоугольник 81"/>
          <p:cNvSpPr/>
          <p:nvPr/>
        </p:nvSpPr>
        <p:spPr>
          <a:xfrm>
            <a:off x="5224780" y="3870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3" name="Прямоугольник 82"/>
          <p:cNvSpPr/>
          <p:nvPr/>
        </p:nvSpPr>
        <p:spPr>
          <a:xfrm>
            <a:off x="5224780" y="3489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4" name="Прямоугольник 83"/>
          <p:cNvSpPr/>
          <p:nvPr/>
        </p:nvSpPr>
        <p:spPr>
          <a:xfrm>
            <a:off x="5224780" y="3115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8" name="Замещающее содержимое 107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09118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Р</a:t>
            </a:r>
            <a:endParaRPr lang="ru-RU" altLang="en-US" b="1"/>
          </a:p>
        </p:txBody>
      </p:sp>
      <p:sp>
        <p:nvSpPr>
          <p:cNvPr id="6" name="Прямоугольник 5"/>
          <p:cNvSpPr/>
          <p:nvPr/>
        </p:nvSpPr>
        <p:spPr>
          <a:xfrm>
            <a:off x="437134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Ь</a:t>
            </a:r>
            <a:endParaRPr lang="ru-RU" altLang="en-US" b="1"/>
          </a:p>
        </p:txBody>
      </p:sp>
      <p:sp>
        <p:nvSpPr>
          <p:cNvPr id="7" name="Прямоугольник 6"/>
          <p:cNvSpPr/>
          <p:nvPr/>
        </p:nvSpPr>
        <p:spPr>
          <a:xfrm>
            <a:off x="394462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Л</a:t>
            </a:r>
            <a:endParaRPr lang="ru-RU" altLang="en-US" b="1"/>
          </a:p>
        </p:txBody>
      </p:sp>
      <p:sp>
        <p:nvSpPr>
          <p:cNvPr id="8" name="Прямоугольник 7"/>
          <p:cNvSpPr/>
          <p:nvPr/>
        </p:nvSpPr>
        <p:spPr>
          <a:xfrm>
            <a:off x="3517900" y="19621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О</a:t>
            </a:r>
            <a:endParaRPr lang="ru-RU" altLang="en-US" b="1"/>
          </a:p>
        </p:txBody>
      </p:sp>
      <p:sp>
        <p:nvSpPr>
          <p:cNvPr id="9" name="Прямоугольник 8"/>
          <p:cNvSpPr/>
          <p:nvPr/>
        </p:nvSpPr>
        <p:spPr>
          <a:xfrm>
            <a:off x="3091180" y="158432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1</a:t>
            </a:r>
            <a:endParaRPr lang="ru-RU" altLang="en-US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9118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А</a:t>
            </a:r>
            <a:endParaRPr lang="ru-RU" altLang="en-US" b="1"/>
          </a:p>
        </p:txBody>
      </p:sp>
      <p:sp>
        <p:nvSpPr>
          <p:cNvPr id="11" name="Прямоугольник 10"/>
          <p:cNvSpPr/>
          <p:nvPr/>
        </p:nvSpPr>
        <p:spPr>
          <a:xfrm>
            <a:off x="3091180" y="273685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Д</a:t>
            </a:r>
            <a:endParaRPr lang="ru-RU" altLang="en-US" b="1"/>
          </a:p>
        </p:txBody>
      </p:sp>
      <p:sp>
        <p:nvSpPr>
          <p:cNvPr id="12" name="Прямоугольник 11"/>
          <p:cNvSpPr/>
          <p:nvPr/>
        </p:nvSpPr>
        <p:spPr>
          <a:xfrm>
            <a:off x="309118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13" name="Прямоугольник 12"/>
          <p:cNvSpPr/>
          <p:nvPr/>
        </p:nvSpPr>
        <p:spPr>
          <a:xfrm>
            <a:off x="181102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И</a:t>
            </a:r>
            <a:endParaRPr lang="ru-RU" altLang="en-US" b="1"/>
          </a:p>
        </p:txBody>
      </p:sp>
      <p:sp>
        <p:nvSpPr>
          <p:cNvPr id="14" name="Прямоугольник 13"/>
          <p:cNvSpPr/>
          <p:nvPr/>
        </p:nvSpPr>
        <p:spPr>
          <a:xfrm>
            <a:off x="2237740" y="23596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Н</a:t>
            </a:r>
            <a:endParaRPr lang="ru-RU" altLang="en-US" b="1"/>
          </a:p>
        </p:txBody>
      </p:sp>
      <p:sp>
        <p:nvSpPr>
          <p:cNvPr id="15" name="Прямоугольник 14"/>
          <p:cNvSpPr/>
          <p:nvPr/>
        </p:nvSpPr>
        <p:spPr>
          <a:xfrm>
            <a:off x="2675890" y="23495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Т</a:t>
            </a:r>
            <a:endParaRPr lang="ru-RU" altLang="en-US" b="1"/>
          </a:p>
        </p:txBody>
      </p:sp>
      <p:sp>
        <p:nvSpPr>
          <p:cNvPr id="16" name="Прямоугольник 15"/>
          <p:cNvSpPr/>
          <p:nvPr/>
        </p:nvSpPr>
        <p:spPr>
          <a:xfrm>
            <a:off x="4371340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С</a:t>
            </a:r>
            <a:endParaRPr lang="ru-RU" altLang="en-US" b="1"/>
          </a:p>
        </p:txBody>
      </p:sp>
      <p:sp>
        <p:nvSpPr>
          <p:cNvPr id="17" name="Прямоугольник 16"/>
          <p:cNvSpPr/>
          <p:nvPr/>
        </p:nvSpPr>
        <p:spPr>
          <a:xfrm>
            <a:off x="3944620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18" name="Прямоугольник 17"/>
          <p:cNvSpPr/>
          <p:nvPr/>
        </p:nvSpPr>
        <p:spPr>
          <a:xfrm>
            <a:off x="3517900" y="23399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Р</a:t>
            </a:r>
            <a:endParaRPr lang="ru-RU" altLang="en-US" b="1"/>
          </a:p>
        </p:txBody>
      </p:sp>
      <p:sp>
        <p:nvSpPr>
          <p:cNvPr id="19" name="Прямоугольник 18"/>
          <p:cNvSpPr/>
          <p:nvPr/>
        </p:nvSpPr>
        <p:spPr>
          <a:xfrm>
            <a:off x="777367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Ь</a:t>
            </a:r>
            <a:endParaRPr lang="ru-RU" altLang="en-US" b="1"/>
          </a:p>
        </p:txBody>
      </p:sp>
      <p:sp>
        <p:nvSpPr>
          <p:cNvPr id="20" name="Прямоугольник 19"/>
          <p:cNvSpPr/>
          <p:nvPr/>
        </p:nvSpPr>
        <p:spPr>
          <a:xfrm>
            <a:off x="7358380" y="2734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Т</a:t>
            </a:r>
            <a:endParaRPr lang="ru-RU" altLang="en-US" b="1"/>
          </a:p>
        </p:txBody>
      </p:sp>
      <p:sp>
        <p:nvSpPr>
          <p:cNvPr id="21" name="Прямоугольник 20"/>
          <p:cNvSpPr/>
          <p:nvPr/>
        </p:nvSpPr>
        <p:spPr>
          <a:xfrm>
            <a:off x="6925945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4</a:t>
            </a:r>
            <a:r>
              <a:rPr lang="ru-RU" altLang="en-US" b="1">
                <a:solidFill>
                  <a:schemeClr val="tx1"/>
                </a:solidFill>
              </a:rPr>
              <a:t>С</a:t>
            </a:r>
            <a:endParaRPr lang="ru-RU" altLang="en-US" b="1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50494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О</a:t>
            </a:r>
            <a:endParaRPr lang="ru-RU" altLang="en-US" b="1"/>
          </a:p>
        </p:txBody>
      </p:sp>
      <p:sp>
        <p:nvSpPr>
          <p:cNvPr id="23" name="Прямоугольник 22"/>
          <p:cNvSpPr/>
          <p:nvPr/>
        </p:nvSpPr>
        <p:spPr>
          <a:xfrm>
            <a:off x="607822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Н</a:t>
            </a:r>
            <a:endParaRPr lang="ru-RU" altLang="en-US" b="1"/>
          </a:p>
        </p:txBody>
      </p:sp>
      <p:sp>
        <p:nvSpPr>
          <p:cNvPr id="24" name="Прямоугольник 23"/>
          <p:cNvSpPr/>
          <p:nvPr/>
        </p:nvSpPr>
        <p:spPr>
          <a:xfrm>
            <a:off x="565150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Ь</a:t>
            </a:r>
            <a:endParaRPr lang="ru-RU" altLang="en-US" b="1"/>
          </a:p>
        </p:txBody>
      </p:sp>
      <p:sp>
        <p:nvSpPr>
          <p:cNvPr id="25" name="Прямоугольник 24"/>
          <p:cNvSpPr/>
          <p:nvPr/>
        </p:nvSpPr>
        <p:spPr>
          <a:xfrm>
            <a:off x="5224780" y="272732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3</a:t>
            </a:r>
            <a:r>
              <a:rPr lang="ru-RU" altLang="en-US" b="1">
                <a:solidFill>
                  <a:schemeClr val="tx1"/>
                </a:solidFill>
              </a:rPr>
              <a:t>Л</a:t>
            </a:r>
            <a:endParaRPr lang="ru-RU" altLang="en-US" b="1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798060" y="27374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27" name="Прямоугольник 26"/>
          <p:cNvSpPr/>
          <p:nvPr/>
        </p:nvSpPr>
        <p:spPr>
          <a:xfrm>
            <a:off x="4371340" y="27178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Т</a:t>
            </a:r>
            <a:endParaRPr lang="ru-RU" altLang="en-US" b="1"/>
          </a:p>
        </p:txBody>
      </p:sp>
      <p:sp>
        <p:nvSpPr>
          <p:cNvPr id="28" name="Прямоугольник 27"/>
          <p:cNvSpPr/>
          <p:nvPr/>
        </p:nvSpPr>
        <p:spPr>
          <a:xfrm>
            <a:off x="3944620" y="271780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Я</a:t>
            </a:r>
            <a:endParaRPr lang="ru-RU" altLang="en-US" b="1"/>
          </a:p>
        </p:txBody>
      </p:sp>
      <p:sp>
        <p:nvSpPr>
          <p:cNvPr id="29" name="Прямоугольник 28"/>
          <p:cNvSpPr/>
          <p:nvPr/>
        </p:nvSpPr>
        <p:spPr>
          <a:xfrm>
            <a:off x="3523615" y="2734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Е</a:t>
            </a:r>
            <a:endParaRPr lang="ru-RU" altLang="en-US" b="1"/>
          </a:p>
        </p:txBody>
      </p:sp>
      <p:sp>
        <p:nvSpPr>
          <p:cNvPr id="30" name="Прямоугольник 29"/>
          <p:cNvSpPr/>
          <p:nvPr/>
        </p:nvSpPr>
        <p:spPr>
          <a:xfrm>
            <a:off x="1822450" y="3115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И</a:t>
            </a:r>
            <a:endParaRPr lang="ru-RU" altLang="en-US" b="1"/>
          </a:p>
        </p:txBody>
      </p:sp>
      <p:sp>
        <p:nvSpPr>
          <p:cNvPr id="31" name="Прямоугольник 30"/>
          <p:cNvSpPr/>
          <p:nvPr/>
        </p:nvSpPr>
        <p:spPr>
          <a:xfrm>
            <a:off x="224917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Г</a:t>
            </a:r>
            <a:endParaRPr lang="ru-RU" altLang="en-US" b="1"/>
          </a:p>
        </p:txBody>
      </p:sp>
      <p:sp>
        <p:nvSpPr>
          <p:cNvPr id="32" name="Прямоугольник 31"/>
          <p:cNvSpPr/>
          <p:nvPr/>
        </p:nvSpPr>
        <p:spPr>
          <a:xfrm>
            <a:off x="266446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 b="1"/>
              <a:t>Р</a:t>
            </a:r>
            <a:endParaRPr lang="ru-RU" altLang="en-US" b="1"/>
          </a:p>
        </p:txBody>
      </p:sp>
      <p:sp>
        <p:nvSpPr>
          <p:cNvPr id="33" name="Прямоугольник 32"/>
          <p:cNvSpPr/>
          <p:nvPr/>
        </p:nvSpPr>
        <p:spPr>
          <a:xfrm>
            <a:off x="6925945" y="42456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34" name="Прямоугольник 33"/>
          <p:cNvSpPr/>
          <p:nvPr/>
        </p:nvSpPr>
        <p:spPr>
          <a:xfrm>
            <a:off x="6931660" y="38677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35" name="Прямоугольник 34"/>
          <p:cNvSpPr/>
          <p:nvPr/>
        </p:nvSpPr>
        <p:spPr>
          <a:xfrm>
            <a:off x="6925945" y="3489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37" name="Прямоугольник 36"/>
          <p:cNvSpPr/>
          <p:nvPr/>
        </p:nvSpPr>
        <p:spPr>
          <a:xfrm>
            <a:off x="6931660" y="31121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38" name="Прямоугольник 37"/>
          <p:cNvSpPr/>
          <p:nvPr/>
        </p:nvSpPr>
        <p:spPr>
          <a:xfrm>
            <a:off x="6066790" y="462470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6066790" y="424878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40" name="Прямоугольник 39"/>
          <p:cNvSpPr/>
          <p:nvPr/>
        </p:nvSpPr>
        <p:spPr>
          <a:xfrm>
            <a:off x="6066790" y="386969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5" name="Прямоугольник 84"/>
          <p:cNvSpPr/>
          <p:nvPr/>
        </p:nvSpPr>
        <p:spPr>
          <a:xfrm>
            <a:off x="6078220" y="34931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6" name="Прямоугольник 85"/>
          <p:cNvSpPr/>
          <p:nvPr/>
        </p:nvSpPr>
        <p:spPr>
          <a:xfrm>
            <a:off x="6078220" y="311467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7" name="Прямоугольник 86"/>
          <p:cNvSpPr/>
          <p:nvPr/>
        </p:nvSpPr>
        <p:spPr>
          <a:xfrm>
            <a:off x="6066790" y="19818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ru-RU" altLang="en-US">
                <a:solidFill>
                  <a:srgbClr val="FF0000"/>
                </a:solidFill>
              </a:rPr>
              <a:t>2</a:t>
            </a:r>
            <a:endParaRPr lang="ru-RU" altLang="en-US">
              <a:solidFill>
                <a:srgbClr val="FF0000"/>
              </a:solidFill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6078220" y="23596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89" name="Прямоугольник 88"/>
          <p:cNvSpPr/>
          <p:nvPr/>
        </p:nvSpPr>
        <p:spPr>
          <a:xfrm>
            <a:off x="5224780" y="50012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90" name="Прямоугольник 89"/>
          <p:cNvSpPr/>
          <p:nvPr/>
        </p:nvSpPr>
        <p:spPr>
          <a:xfrm>
            <a:off x="5224780" y="4623435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91" name="Прямоугольник 90"/>
          <p:cNvSpPr/>
          <p:nvPr/>
        </p:nvSpPr>
        <p:spPr>
          <a:xfrm>
            <a:off x="5224780" y="42456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92" name="Прямоугольник 91"/>
          <p:cNvSpPr/>
          <p:nvPr/>
        </p:nvSpPr>
        <p:spPr>
          <a:xfrm>
            <a:off x="5224780" y="3870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93" name="Прямоугольник 92"/>
          <p:cNvSpPr/>
          <p:nvPr/>
        </p:nvSpPr>
        <p:spPr>
          <a:xfrm>
            <a:off x="5224780" y="348996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  <p:sp>
        <p:nvSpPr>
          <p:cNvPr id="94" name="Прямоугольник 93"/>
          <p:cNvSpPr/>
          <p:nvPr/>
        </p:nvSpPr>
        <p:spPr>
          <a:xfrm>
            <a:off x="5224780" y="3115310"/>
            <a:ext cx="426720" cy="3778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ru-RU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1482</Words>
  <Application>WPS Presentation</Application>
  <PresentationFormat>宽屏</PresentationFormat>
  <Paragraphs>517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Arial</vt:lpstr>
      <vt:lpstr>SimSun</vt:lpstr>
      <vt:lpstr>Wingdings</vt:lpstr>
      <vt:lpstr>Calibri Light</vt:lpstr>
      <vt:lpstr>Comic Sans MS</vt:lpstr>
      <vt:lpstr>Microsoft YaHei</vt:lpstr>
      <vt:lpstr>Arial Unicode MS</vt:lpstr>
      <vt:lpstr>Calibri</vt:lpstr>
      <vt:lpstr>Office Theme</vt:lpstr>
      <vt:lpstr>Мастер-класс: «Знание нормативных документов, регламентирующих деятельность дошкольной организации при подготовке дошкольников к обучению в школе»</vt:lpstr>
      <vt:lpstr>Цель: повышение профессиональной компетенции педагогов.Задачи: 1. Уточнить и систематизировать знания педагогами нормативных документов, регламентирующих деятельность ДОО. 2. Активизировать педагогическое мышление педагогов, стимулировать развитие активности. 3. Поддерживать интерес педагогов к дальнейшему изучению документов.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4</cp:revision>
  <dcterms:created xsi:type="dcterms:W3CDTF">2023-01-28T17:45:00Z</dcterms:created>
  <dcterms:modified xsi:type="dcterms:W3CDTF">2023-08-16T07:38:28Z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1049-11.2.0.11219</vt:lpwstr>
  </property>
  <property fmtid="{D5CDD505-2E9C-101B-9397-08002B2CF9AE}" pid="3" name="ICV">
    <vt:lpwstr>12F60CC03DEB486EAF52F206D9DB6159</vt:lpwstr>
  </property>
</Properties>
</file>