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6" r:id="rId6"/>
    <p:sldId id="265" r:id="rId7"/>
    <p:sldId id="264" r:id="rId8"/>
    <p:sldId id="263" r:id="rId9"/>
    <p:sldId id="262" r:id="rId10"/>
    <p:sldId id="261" r:id="rId11"/>
    <p:sldId id="267" r:id="rId12"/>
    <p:sldId id="271" r:id="rId13"/>
    <p:sldId id="270" r:id="rId14"/>
    <p:sldId id="269" r:id="rId15"/>
    <p:sldId id="275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0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1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7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5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7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7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1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16E7-C49C-46CE-82FA-C6C0BB73818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308B-3B00-4544-9564-E77FECE23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9241" y="160256"/>
            <a:ext cx="1030349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«Радуга»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8474" y="-1859844"/>
            <a:ext cx="5938549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Мастер-класс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1"/>
          <p:cNvSpPr txBox="1">
            <a:spLocks noChangeArrowheads="1"/>
          </p:cNvSpPr>
          <p:nvPr/>
        </p:nvSpPr>
        <p:spPr bwMode="auto">
          <a:xfrm>
            <a:off x="1084083" y="1544320"/>
            <a:ext cx="9869864" cy="23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дошкольников с ненецкими традициями через изготовление закладки с национальным орнаментом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0" name="Рисунок 9" descr="C:\Users\User\AppData\Local\Microsoft\Windows\Temporary Internet Files\Content.Word\20220114_124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81" y="3245507"/>
            <a:ext cx="3558540" cy="225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47999" y="2835697"/>
            <a:ext cx="8971175" cy="17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Желкайдарова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Дмитриевна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3035174"/>
            <a:ext cx="6096000" cy="2650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п. Тазовский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2022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820" y="1"/>
            <a:ext cx="627950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" y="3244334"/>
            <a:ext cx="739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  Ненецкий орнамента «Головки»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328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20220113_164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49" y="1073021"/>
            <a:ext cx="7548465" cy="23047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Ненецкий орнамент «Оленьи рога»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82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/>
          <a:srcRect l="3105" t="48148" r="1423" b="617"/>
          <a:stretch/>
        </p:blipFill>
        <p:spPr bwMode="auto">
          <a:xfrm>
            <a:off x="4180115" y="933061"/>
            <a:ext cx="6885992" cy="23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Ненецкий </a:t>
            </a:r>
            <a:r>
              <a:rPr lang="ru-RU" sz="28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орнамент «Уши зайца»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028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20220113_1642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67747"/>
            <a:ext cx="8108301" cy="242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Ненецкий орнамент «След медведя»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456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0"/>
            <a:ext cx="4730619" cy="2864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96" y="1"/>
            <a:ext cx="5309118" cy="2845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" y="2929812"/>
            <a:ext cx="4711959" cy="2743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96" y="2911151"/>
            <a:ext cx="5299788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2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0"/>
            <a:ext cx="4856479" cy="2966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4836160" cy="2936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3007360"/>
            <a:ext cx="4858770" cy="2905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2976880"/>
            <a:ext cx="4836160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5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C:\Users\User\Desktop\фото мастер класс Витали нов\20220114_093957.jpg"/>
          <p:cNvPicPr/>
          <p:nvPr/>
        </p:nvPicPr>
        <p:blipFill rotWithShape="1">
          <a:blip r:embed="rId4" cstate="print"/>
          <a:srcRect l="10842" r="1251"/>
          <a:stretch/>
        </p:blipFill>
        <p:spPr bwMode="auto">
          <a:xfrm>
            <a:off x="3515360" y="0"/>
            <a:ext cx="8026400" cy="570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23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User\Desktop\фото мастер класс Витали нов\20220114_095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9360" y="0"/>
            <a:ext cx="7894320" cy="56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18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User\Desktop\фото мастер класс Витали нов\20220114_0957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02613" y="430053"/>
            <a:ext cx="5679440" cy="48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70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5713" y="615820"/>
            <a:ext cx="8490859" cy="24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закладки с использованием ненецкого орнамента.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представления детей о видах ненецких орнаментов;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изготавливать закладку с использованием технологии по изготовлению ненецкого узора;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и активизировать знания детей о названиях ненецких орнаментов;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чувства прекрасного, любовь и гордость к родному краю</a:t>
            </a:r>
            <a:r>
              <a:rPr lang="ru-RU" sz="1600" dirty="0" smtClean="0">
                <a:effectLst/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3706" y="1752836"/>
            <a:ext cx="7585788" cy="381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инструменты:</a:t>
            </a:r>
            <a:endParaRPr lang="ru-RU" sz="16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Цветная бумага;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Цветной картон;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Карандаш;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Шаблоны орнаментов;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орнаментов;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Изделия из меха оленя с орнаментами;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Салфетки сухие и влажные.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C:\Users\User\AppData\Local\Microsoft\Windows\Temporary Internet Files\Content.Word\20220114_130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12" y="326572"/>
            <a:ext cx="7389845" cy="532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36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девушки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82" y="-1"/>
            <a:ext cx="8814318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1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девушки зимой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8" y="1"/>
            <a:ext cx="8730342" cy="563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81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User\Desktop\фото мастер класс Витали нов\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618" y="0"/>
            <a:ext cx="8189166" cy="563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76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C:\Users\Игорь\Desktop\фото мастер класс Витали нов\20220113_1638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755780"/>
            <a:ext cx="11243388" cy="2532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3105835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ненцы на синее сукно нашивают узор                            жёлтого цвета, на зеленое  – красного.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5933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5418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982414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Игорь\Desktop\фото мастер класс Витали нов\20220113_1639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" y="699796"/>
            <a:ext cx="10599576" cy="31787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 smtClean="0">
              <a:effectLst/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>
              <a:latin typeface="PT Astra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Ненецкий орнамент «</a:t>
            </a:r>
            <a:r>
              <a:rPr lang="ru-RU" sz="2800" i="1" dirty="0" err="1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Чумики</a:t>
            </a:r>
            <a:r>
              <a:rPr lang="ru-RU" sz="2800" i="1" dirty="0" smtClean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1826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177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PT Astra Serif</vt:lpstr>
      <vt:lpstr>Symbol</vt:lpstr>
      <vt:lpstr>Times New Roman</vt:lpstr>
      <vt:lpstr>Тема Office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37</cp:revision>
  <dcterms:created xsi:type="dcterms:W3CDTF">2022-01-15T08:13:45Z</dcterms:created>
  <dcterms:modified xsi:type="dcterms:W3CDTF">2022-01-15T10:15:09Z</dcterms:modified>
</cp:coreProperties>
</file>