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6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0"/>
            <a:ext cx="9144000" cy="681337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000" dirty="0">
                <a:solidFill>
                  <a:srgbClr val="FFFF00"/>
                </a:solidFill>
              </a:rPr>
              <a:t>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Муниципальное бюджетное дошкольное образовательное учреждение детский сад «Радуга»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Круглый стол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«Электронные образовательные ресурсы на языках коренных малочисленных народов Севера, Сибири и Дальнего Востока: достижения и перспективы развития»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420888"/>
            <a:ext cx="813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Доклад на тему: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«Применение современных образовательных технологий на занятиях по изучению регионального компонента программы в детском саду»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286861"/>
            <a:ext cx="4067336" cy="270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39952" y="6124654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п.Тазовский 2022год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16" y="4293961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Педагог ДО</a:t>
            </a:r>
          </a:p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Желкайдарова Т.Д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96" y="460252"/>
            <a:ext cx="788816" cy="10708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16" y="3980254"/>
            <a:ext cx="1259964" cy="13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" y="-7674"/>
            <a:ext cx="9144000" cy="681337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5223437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520626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62" y="332655"/>
            <a:ext cx="1591337" cy="21602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9" y="4221088"/>
            <a:ext cx="1714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" y="32224"/>
            <a:ext cx="9144000" cy="6813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48049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05" y="663909"/>
            <a:ext cx="4154397" cy="276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212976"/>
            <a:ext cx="4352916" cy="290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29693"/>
            <a:ext cx="3944190" cy="262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2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" y="-7674"/>
            <a:ext cx="9144000" cy="681337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36" y="470008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36009"/>
            <a:ext cx="3888432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7" y="3494344"/>
            <a:ext cx="4355975" cy="290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0" y="584684"/>
            <a:ext cx="1498056" cy="16561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332656"/>
            <a:ext cx="148524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5"/>
            <a:ext cx="9144000" cy="681337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073"/>
            <a:ext cx="2671661" cy="378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436073"/>
            <a:ext cx="4452509" cy="277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24" y="3287755"/>
            <a:ext cx="4455957" cy="296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69019"/>
            <a:ext cx="1728192" cy="181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584" y="328498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9" y="332655"/>
            <a:ext cx="4212469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07294"/>
            <a:ext cx="4257093" cy="282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5814"/>
            <a:ext cx="3906455" cy="22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75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" y="26544"/>
            <a:ext cx="9144000" cy="681337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4797152" cy="313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6672"/>
            <a:ext cx="1591337" cy="2160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9" y="4221088"/>
            <a:ext cx="1714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64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Николаевич</dc:creator>
  <cp:lastModifiedBy>D S</cp:lastModifiedBy>
  <cp:revision>11</cp:revision>
  <dcterms:created xsi:type="dcterms:W3CDTF">2022-09-07T06:36:57Z</dcterms:created>
  <dcterms:modified xsi:type="dcterms:W3CDTF">2023-08-31T11:14:48Z</dcterms:modified>
</cp:coreProperties>
</file>