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04" autoAdjust="0"/>
  </p:normalViewPr>
  <p:slideViewPr>
    <p:cSldViewPr>
      <p:cViewPr varScale="1">
        <p:scale>
          <a:sx n="81" d="100"/>
          <a:sy n="81" d="100"/>
        </p:scale>
        <p:origin x="773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DF41B-B79B-4253-B274-F5ED93143FE6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29125-1A25-422E-83EC-106A83E56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364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29125-1A25-422E-83EC-106A83E560A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901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avatars.mds.yandex.net/i?id=84d5134ece73d421f39e8cf74389264e_l-4767749-images-thumbs&amp;n=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714348" y="1076584"/>
            <a:ext cx="792961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 собрания: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Начало учебного года - начало нового этапа в жизни детского сада и его воспитанников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avatars.mds.yandex.net/i?id=84d5134ece73d421f39e8cf74389264e_l-4767749-images-thumbs&amp;n=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928662" y="316971"/>
            <a:ext cx="728667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Расширение контакта между педагогами и родителями; моделирование перспектив на новый учебный год; повышение педагогической культуры родителей. 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      Рассмотреть возрастные и индивидуальные особенности детей 3-4 лет.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      Познакомить родителей с задачами детского сада на новый учебный год, с планами группы на ближайшее время.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      Научить родителей наблюдать за ребёнком, изучать его, видеть успехи и неудачи, стараться помочь ему развиваться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avatars.mds.yandex.net/i?id=84d5134ece73d421f39e8cf74389264e_l-4767749-images-thumbs&amp;n=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57158" y="1494461"/>
            <a:ext cx="778674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Ознакомление родителей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результатами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диагностики (мониторинга) образовательного процесса и детского развития на начало 2022 –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2023года;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Знакомство с  режим дня,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сеткой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занятий;                                                                                                                                                                                                   Возрастные особенности развития детей 3 – 4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лет;         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 Задачи воспитания и обучения детей младшей группы;                            </a:t>
            </a: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Выбор родительского комитета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группы;                                                                           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 разном.                                                                                                      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avatars.mds.yandex.net/i?id=84d5134ece73d421f39e8cf74389264e_l-4767749-images-thumbs&amp;n=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28662" y="1424237"/>
            <a:ext cx="707236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«Социально-коммуникативное развитие» - %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«Познавательное развитие» - %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«Речевое развитие» - %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«Художественно-эстетическое развитие» - %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«Физическое развитие»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-%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avatars.mds.yandex.net/i?id=84d5134ece73d421f39e8cf74389264e_l-4767749-images-thumbs&amp;n=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142985"/>
          <a:ext cx="8572560" cy="5370293"/>
        </p:xfrm>
        <a:graphic>
          <a:graphicData uri="http://schemas.openxmlformats.org/drawingml/2006/table">
            <a:tbl>
              <a:tblPr/>
              <a:tblGrid>
                <a:gridCol w="1914232"/>
                <a:gridCol w="1914232"/>
                <a:gridCol w="2372048"/>
                <a:gridCol w="2372048"/>
              </a:tblGrid>
              <a:tr h="274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День недели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Время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Занятие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49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Понедельник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Утро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9.00 – 9.15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ФК Физическая культура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5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9.25 – 9.40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РР Развитие речи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7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Вторник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Утро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 9.00 – 9.15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ХР Рисование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Вечер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15.30 – 15.45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ХР Музыка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4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Среда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Утро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9.00 – 9.15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 Формирование элементарных математических представлений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10.40 – 10.55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ФК Физическая культура (на прогулке)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49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Четверг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Утро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9.00 – 9.15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ХР Лепка/аппликация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Вечер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15.30 – 15.45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ХР Музыка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23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Пятница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Утро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9.00 – 9.15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 Ознакомление с окружающем миром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4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9.25 – 9.40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ФК Физическая культура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08" marR="51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00034" y="187330"/>
            <a:ext cx="828680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Расписание занятий младшей группы «Затейники»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 2022– 2023 учебный год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avatars.mds.yandex.net/i?id=84d5134ece73d421f39e8cf74389264e_l-4767749-images-thumbs&amp;n=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000107"/>
          <a:ext cx="8501122" cy="5600854"/>
        </p:xfrm>
        <a:graphic>
          <a:graphicData uri="http://schemas.openxmlformats.org/drawingml/2006/table">
            <a:tbl>
              <a:tblPr/>
              <a:tblGrid>
                <a:gridCol w="6253186"/>
                <a:gridCol w="2247936"/>
              </a:tblGrid>
              <a:tr h="252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	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Режим дня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Время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Приём детей, свободная игра, самостоятельная (совместная) деятельность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7.30 – 8.00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Утренняя гимнастика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8.00 – 8.05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8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Подготовка к завтраку, завтрак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8.05 – 8.35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Игры, самостоятельная(совместная) деятельность детей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8.35 – 9.00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Организованная образовательная деятельность, занятия со специалистами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Игры, самостоятельная деятельность детей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9.00 – 10.00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Второй завтрак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10.00 – 10.15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Подготовка к прогулке, прогулка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10.15 – 11.20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Возвращение с прогулки, самостоятельная деятельность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11.20 – 11.30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Подготовка к обеду, обед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11.30 – 12.00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Подготовка ко сну, дневной сон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12.00 – 15.00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Постепенный подъём, самостоятельная деятельность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15.00 – 15.15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Полдник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15.15 – 15.30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Самостоятельная деятельность, подготовка и проведение занятий, занятия со специалистами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15.30 – 16.30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Игры, самостоятельная (совместная) и организованная деятельность детей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16.30 – 17.25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Подготовка к ужину, ужин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17.25 – 18.00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Самостоятельная деятельность детей, уход домой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18.00 – 19.30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9" marR="4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214414" y="57342"/>
            <a:ext cx="7143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Режим дня в младшей группе «Затейники»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(холодный период)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phonoteka.org/uploads/posts/2021-04/1619063736_20-phonoteka_org-p-vesyolii-fon-dlya-detskoi-prezentatsii-2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phonoteka.org/uploads/posts/2021-04/1619063736_20-phonoteka_org-p-vesyolii-fon-dlya-detskoi-prezentatsii-2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https://avatars.mds.yandex.net/i?id=84d5134ece73d421f39e8cf74389264e_l-4767749-images-thumbs&amp;n=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341</Words>
  <Application>Microsoft Office PowerPoint</Application>
  <PresentationFormat>Экран (4:3)</PresentationFormat>
  <Paragraphs>97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Учетная запись Майкрософт</cp:lastModifiedBy>
  <cp:revision>10</cp:revision>
  <dcterms:created xsi:type="dcterms:W3CDTF">2022-10-07T12:18:51Z</dcterms:created>
  <dcterms:modified xsi:type="dcterms:W3CDTF">2022-10-11T16:10:23Z</dcterms:modified>
</cp:coreProperties>
</file>