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Реализация проекта </a:t>
            </a:r>
            <a:br>
              <a:rPr lang="ru-RU" sz="3600" dirty="0" smtClean="0"/>
            </a:br>
            <a:r>
              <a:rPr lang="ru-RU" sz="3600" dirty="0" smtClean="0"/>
              <a:t>«Успех каждого ребенка» </a:t>
            </a:r>
            <a:br>
              <a:rPr lang="ru-RU" sz="3600" dirty="0" smtClean="0"/>
            </a:br>
            <a:r>
              <a:rPr lang="ru-RU" sz="3600" dirty="0" smtClean="0"/>
              <a:t>в рамках инновационной деятельности </a:t>
            </a:r>
            <a:br>
              <a:rPr lang="ru-RU" sz="3600" dirty="0" smtClean="0"/>
            </a:br>
            <a:r>
              <a:rPr lang="ru-RU" sz="3600" dirty="0" smtClean="0"/>
              <a:t>МБДОУ детский сад  «Радуга» в </a:t>
            </a:r>
            <a:r>
              <a:rPr lang="ru-RU" sz="2800" dirty="0" smtClean="0"/>
              <a:t>2021 – 2022 учебном году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214818"/>
            <a:ext cx="7772400" cy="1199704"/>
          </a:xfrm>
        </p:spPr>
        <p:txBody>
          <a:bodyPr/>
          <a:lstStyle/>
          <a:p>
            <a:r>
              <a:rPr lang="ru-RU" dirty="0" smtClean="0"/>
              <a:t>Руководитель:</a:t>
            </a:r>
          </a:p>
          <a:p>
            <a:r>
              <a:rPr lang="ru-RU" dirty="0" err="1" smtClean="0"/>
              <a:t>Шляховая</a:t>
            </a:r>
            <a:r>
              <a:rPr lang="ru-RU" dirty="0" smtClean="0"/>
              <a:t> Нина Сергеевна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Физкультурно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– оздоровительное направление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Дополнительное объединение «Кузнечик», </a:t>
            </a: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«Скала»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5\Desktop\DSC067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429000"/>
            <a:ext cx="48577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5\Desktop\photo_2021-10-15_12-03-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3200" dirty="0" smtClean="0"/>
              <a:t>«В душе каждого ребенка есть невидимые струны. Если их тронуть умелой рукой, они красиво зазвучат»</a:t>
            </a:r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В.А. Сухомлинский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Художественно-эстетическое  направление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Хореографическое объединение «Солнечные зайчики» 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3" descr="C:\Users\5\Desktop\Фото мир\фото Кошек\IMG_20180415_125338.jpg"/>
          <p:cNvPicPr>
            <a:picLocks noChangeAspect="1" noChangeArrowheads="1"/>
          </p:cNvPicPr>
          <p:nvPr/>
        </p:nvPicPr>
        <p:blipFill>
          <a:blip r:embed="rId2" cstate="print"/>
          <a:srcRect r="9154"/>
          <a:stretch>
            <a:fillRect/>
          </a:stretch>
        </p:blipFill>
        <p:spPr bwMode="auto">
          <a:xfrm>
            <a:off x="285720" y="1142984"/>
            <a:ext cx="4500594" cy="2972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F:\Фото детей 2021 г\Алло, мы ищем таланты!\DSC0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92922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Художественно-эстетическое направление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Творческое объединение «Путешествие цветных ладошек»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 descr="C:\Users\5\Desktop\изо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5\Desktop\из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71810"/>
            <a:ext cx="5072098" cy="359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Художественно-эстетическое направление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Вокальная группа «Соловушки»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Музыкально – театральный коллектив «Цветная карусель»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C:\Users\5\Desktop\муз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86190"/>
            <a:ext cx="4847815" cy="272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5\Desktop\муз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7149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Естественно – научная направленность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Дополнительное объединение «Эврика»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5\Desktop\эврика4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143248"/>
            <a:ext cx="5107785" cy="3405190"/>
          </a:xfrm>
          <a:prstGeom prst="rect">
            <a:avLst/>
          </a:prstGeom>
          <a:noFill/>
        </p:spPr>
      </p:pic>
      <p:pic>
        <p:nvPicPr>
          <p:cNvPr id="5" name="Рисунок 4" descr="C:\Users\5\Desktop\эврика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00010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Техническая направленность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Дополнительное объединение «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Легоконструирование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 descr="C:\Users\5\Desktop\лего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5643419" cy="26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5\Desktop\лего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391"/>
            <a:ext cx="4786346" cy="3195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Социально – педагогическое направление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Объединение по ПДД «Азбука безопасности» 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5\Desktop\пдд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71546"/>
            <a:ext cx="5072098" cy="3381399"/>
          </a:xfrm>
          <a:prstGeom prst="rect">
            <a:avLst/>
          </a:prstGeom>
          <a:noFill/>
        </p:spPr>
      </p:pic>
      <p:pic>
        <p:nvPicPr>
          <p:cNvPr id="5124" name="Picture 4" descr="C:\Users\5\Desktop\пдд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38433"/>
            <a:ext cx="5572132" cy="3714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Региональный компонент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Программа по музейной деятельности «Мы на севере живем!»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5\Desktop\музей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5500726" cy="3667151"/>
          </a:xfrm>
          <a:prstGeom prst="rect">
            <a:avLst/>
          </a:prstGeom>
          <a:noFill/>
        </p:spPr>
      </p:pic>
      <p:pic>
        <p:nvPicPr>
          <p:cNvPr id="6147" name="Picture 3" descr="C:\Users\5\Desktop\музей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3643314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112</Words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Реализация проекта  «Успех каждого ребенка»  в рамках инновационной деятельности  МБДОУ детский сад  «Радуга» в 2021 – 2022 учебном году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</dc:creator>
  <cp:lastModifiedBy>5</cp:lastModifiedBy>
  <cp:revision>10</cp:revision>
  <dcterms:created xsi:type="dcterms:W3CDTF">2021-10-27T10:11:09Z</dcterms:created>
  <dcterms:modified xsi:type="dcterms:W3CDTF">2021-10-28T09:19:04Z</dcterms:modified>
</cp:coreProperties>
</file>