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270501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Семинар-практикум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«Игры для детей с ОВЗ в условиях семьи»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69176" y="196460"/>
            <a:ext cx="5405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Детский сад «Радуга»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18312" cy="80486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200" i="1" dirty="0" smtClean="0">
                <a:latin typeface="Gabriola" pitchFamily="82" charset="0"/>
              </a:rPr>
              <a:t>Подготовили: </a:t>
            </a:r>
            <a:r>
              <a:rPr lang="ru-RU" sz="2200" i="1" dirty="0" err="1" smtClean="0">
                <a:latin typeface="Gabriola" pitchFamily="82" charset="0"/>
              </a:rPr>
              <a:t>Терманова</a:t>
            </a:r>
            <a:r>
              <a:rPr lang="ru-RU" sz="2200" i="1" dirty="0" smtClean="0">
                <a:latin typeface="Gabriola" pitchFamily="82" charset="0"/>
              </a:rPr>
              <a:t> В.В.,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200" i="1" dirty="0" smtClean="0">
                <a:latin typeface="Gabriola" pitchFamily="82" charset="0"/>
              </a:rPr>
              <a:t>                                                                                                              </a:t>
            </a:r>
            <a:r>
              <a:rPr lang="ru-RU" sz="2200" i="1" dirty="0" err="1" smtClean="0">
                <a:latin typeface="Gabriola" pitchFamily="82" charset="0"/>
              </a:rPr>
              <a:t>Куччаева</a:t>
            </a:r>
            <a:r>
              <a:rPr lang="ru-RU" sz="2200" i="1" dirty="0" smtClean="0">
                <a:latin typeface="Gabriola" pitchFamily="82" charset="0"/>
              </a:rPr>
              <a:t> </a:t>
            </a:r>
            <a:r>
              <a:rPr lang="ru-RU" sz="2200" i="1" dirty="0" smtClean="0">
                <a:latin typeface="Gabriola" pitchFamily="82" charset="0"/>
              </a:rPr>
              <a:t>З.Г</a:t>
            </a:r>
            <a:r>
              <a:rPr lang="ru-RU" sz="1800" dirty="0" smtClean="0">
                <a:latin typeface="Gabriola" pitchFamily="82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ebmg.ru/wp-content/uploads/2021/06/6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14400" y="127257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создать условия для обучения родителей детей с ОВЗ эффективным приемам организации игр в домашних условиях.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100" name="Picture 4" descr="https://www.iato.ru/upload/iblock/355/5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632651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9200" y="843245"/>
            <a:ext cx="6629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Как много нужно знать, чтобы понять,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Чтобы принять, чтобы помочь друг другу!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Как важно что-то главное сказать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 поддержать любовью, не испугом!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Как здорово, что все мы собрались,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 протянуть навстречу наши руки,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Чтобы согреться, души чтоб слились,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Чтоб была радость, не было чтоб скуки!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400" y="528269"/>
            <a:ext cx="6781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Игра – ведущая деятельность в дошкольном возрасте, деятельность, определяющая развитие интеллектуальных, физических и моральных сил ребёнка.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Игра – потребность детского организма, средство разностороннего воспитания ребенка.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Gabriola" pitchFamily="82" charset="0"/>
              </a:rPr>
              <a:t>Игра</a:t>
            </a:r>
            <a:r>
              <a:rPr lang="ru-RU" sz="3200" b="1" i="1" dirty="0" smtClean="0">
                <a:latin typeface="Gabriola" pitchFamily="82" charset="0"/>
              </a:rPr>
              <a:t> – наиболее естественный и продуктивный способ обучения детей!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7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473" y="3124200"/>
            <a:ext cx="3631527" cy="2971800"/>
          </a:xfrm>
          <a:prstGeom prst="rect">
            <a:avLst/>
          </a:prstGeom>
        </p:spPr>
      </p:pic>
      <p:pic>
        <p:nvPicPr>
          <p:cNvPr id="8" name="Рисунок 7" descr="img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400" y="381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Игра «Какого цвета не стало?»</a:t>
            </a:r>
            <a:endParaRPr lang="ru-RU" sz="3600" b="1" dirty="0">
              <a:latin typeface="Gabriola" pitchFamily="82" charset="0"/>
            </a:endParaRPr>
          </a:p>
        </p:txBody>
      </p:sp>
      <p:pic>
        <p:nvPicPr>
          <p:cNvPr id="4" name="Рисунок 3" descr="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295400"/>
            <a:ext cx="42481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3048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Игра «Соберем бусы» 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6" name="Рисунок 5" descr="primary-laci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19200"/>
            <a:ext cx="6324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oyas-de-pasta-09_4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76600"/>
            <a:ext cx="3655225" cy="2743200"/>
          </a:xfrm>
          <a:prstGeom prst="rect">
            <a:avLst/>
          </a:prstGeom>
        </p:spPr>
      </p:pic>
      <p:pic>
        <p:nvPicPr>
          <p:cNvPr id="6" name="Рисунок 5" descr="detsad-5945-1395170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"/>
            <a:ext cx="3763730" cy="2819400"/>
          </a:xfrm>
          <a:prstGeom prst="rect">
            <a:avLst/>
          </a:prstGeom>
        </p:spPr>
      </p:pic>
      <p:pic>
        <p:nvPicPr>
          <p:cNvPr id="8" name="Рисунок 7" descr="detsad-223911-14787623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00400"/>
            <a:ext cx="3901090" cy="2924373"/>
          </a:xfrm>
          <a:prstGeom prst="rect">
            <a:avLst/>
          </a:prstGeom>
        </p:spPr>
      </p:pic>
      <p:pic>
        <p:nvPicPr>
          <p:cNvPr id="9" name="Рисунок 8" descr="46b1355ac8940b07e3b426527a65bd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387235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04979_58-p-fon-dlya-prezentatsii-detskii-sad-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71600" y="837032"/>
            <a:ext cx="6705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Всё воедино сплетено: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Игра, наука, ощущенья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 не расхожее веками мненье,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Что детство свыше нам дано.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нем Мы, ОНИ с улыбкой на лице,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Счастливые, без боли и печали…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Они растут, поможем вместе им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Увидеть ясными цветные дали!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2023-03-21T07:49:07Z</dcterms:created>
  <dcterms:modified xsi:type="dcterms:W3CDTF">2023-03-22T08:54:17Z</dcterms:modified>
</cp:coreProperties>
</file>